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781" r:id="rId5"/>
    <p:sldMasterId id="2147483819" r:id="rId6"/>
    <p:sldMasterId id="2147483861" r:id="rId7"/>
  </p:sldMasterIdLst>
  <p:notesMasterIdLst>
    <p:notesMasterId r:id="rId23"/>
  </p:notesMasterIdLst>
  <p:handoutMasterIdLst>
    <p:handoutMasterId r:id="rId24"/>
  </p:handoutMasterIdLst>
  <p:sldIdLst>
    <p:sldId id="257" r:id="rId8"/>
    <p:sldId id="2141413113" r:id="rId9"/>
    <p:sldId id="2141413115" r:id="rId10"/>
    <p:sldId id="2141413114" r:id="rId11"/>
    <p:sldId id="2141413116" r:id="rId12"/>
    <p:sldId id="2141413117" r:id="rId13"/>
    <p:sldId id="264" r:id="rId14"/>
    <p:sldId id="2141413121" r:id="rId15"/>
    <p:sldId id="2141413124" r:id="rId16"/>
    <p:sldId id="2141413126" r:id="rId17"/>
    <p:sldId id="2141413125" r:id="rId18"/>
    <p:sldId id="2141413120" r:id="rId19"/>
    <p:sldId id="2141413118" r:id="rId20"/>
    <p:sldId id="2141413119" r:id="rId21"/>
    <p:sldId id="256" r:id="rId22"/>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Maersk Headline" panose="020B0604020202020204" charset="0"/>
      <p:regular r:id="rId30"/>
      <p:bold r:id="rId31"/>
    </p:embeddedFont>
    <p:embeddedFont>
      <p:font typeface="Maersk Headline Light" panose="020B0604020202020204" charset="0"/>
      <p:regular r:id="rId32"/>
      <p:italic r:id="rId33"/>
    </p:embeddedFont>
    <p:embeddedFont>
      <p:font typeface="Maersk Headline Office" panose="020B0604020202020204" charset="0"/>
      <p:regular r:id="rId34"/>
      <p:bold r:id="rId35"/>
      <p:italic r:id="rId36"/>
      <p:boldItalic r:id="rId37"/>
    </p:embeddedFont>
    <p:embeddedFont>
      <p:font typeface="Maersk Text" panose="020B0604020202020204" charset="0"/>
      <p:regular r:id="rId38"/>
      <p:bold r:id="rId39"/>
      <p:italic r:id="rId40"/>
      <p:boldItalic r:id="rId41"/>
    </p:embeddedFont>
    <p:embeddedFont>
      <p:font typeface="Maersk Text Office" panose="020B0604020202020204" charset="0"/>
      <p:regular r:id="rId42"/>
      <p:bold r:id="rId43"/>
    </p:embeddedFont>
    <p:embeddedFont>
      <p:font typeface="Maersk Text Office Light"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F2647-117D-4B54-82DD-C6078B6649F8}" v="103" dt="2023-06-13T11:18:32.342"/>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4"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4.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5.fntdata"/><Relationship Id="rId11" Type="http://schemas.openxmlformats.org/officeDocument/2006/relationships/slide" Target="slides/slide4.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hao Yee" userId="698e6669-aeae-40cf-b3cd-887f91443c98" providerId="ADAL" clId="{429F2647-117D-4B54-82DD-C6078B6649F8}"/>
    <pc:docChg chg="undo custSel addSld delSld modSld sldOrd">
      <pc:chgData name="Jiahao Yee" userId="698e6669-aeae-40cf-b3cd-887f91443c98" providerId="ADAL" clId="{429F2647-117D-4B54-82DD-C6078B6649F8}" dt="2023-06-13T11:18:43.774" v="6586" actId="478"/>
      <pc:docMkLst>
        <pc:docMk/>
      </pc:docMkLst>
      <pc:sldChg chg="modSp mod">
        <pc:chgData name="Jiahao Yee" userId="698e6669-aeae-40cf-b3cd-887f91443c98" providerId="ADAL" clId="{429F2647-117D-4B54-82DD-C6078B6649F8}" dt="2023-06-13T11:05:43.681" v="4618" actId="20577"/>
        <pc:sldMkLst>
          <pc:docMk/>
          <pc:sldMk cId="4209952978" sldId="256"/>
        </pc:sldMkLst>
        <pc:spChg chg="mod">
          <ac:chgData name="Jiahao Yee" userId="698e6669-aeae-40cf-b3cd-887f91443c98" providerId="ADAL" clId="{429F2647-117D-4B54-82DD-C6078B6649F8}" dt="2023-06-13T11:05:43.681" v="4618" actId="20577"/>
          <ac:spMkLst>
            <pc:docMk/>
            <pc:sldMk cId="4209952978" sldId="256"/>
            <ac:spMk id="8" creationId="{70055935-3D45-4D99-A689-C57395084390}"/>
          </ac:spMkLst>
        </pc:spChg>
      </pc:sldChg>
      <pc:sldChg chg="addSp delSp modSp mod">
        <pc:chgData name="Jiahao Yee" userId="698e6669-aeae-40cf-b3cd-887f91443c98" providerId="ADAL" clId="{429F2647-117D-4B54-82DD-C6078B6649F8}" dt="2023-06-13T08:44:20.965" v="116" actId="1076"/>
        <pc:sldMkLst>
          <pc:docMk/>
          <pc:sldMk cId="741033017" sldId="257"/>
        </pc:sldMkLst>
        <pc:spChg chg="add del mod">
          <ac:chgData name="Jiahao Yee" userId="698e6669-aeae-40cf-b3cd-887f91443c98" providerId="ADAL" clId="{429F2647-117D-4B54-82DD-C6078B6649F8}" dt="2023-06-13T08:42:37.568" v="5" actId="478"/>
          <ac:spMkLst>
            <pc:docMk/>
            <pc:sldMk cId="741033017" sldId="257"/>
            <ac:spMk id="3" creationId="{59493326-CD2C-F782-9CE2-549063CB1EE9}"/>
          </ac:spMkLst>
        </pc:spChg>
        <pc:spChg chg="mod">
          <ac:chgData name="Jiahao Yee" userId="698e6669-aeae-40cf-b3cd-887f91443c98" providerId="ADAL" clId="{429F2647-117D-4B54-82DD-C6078B6649F8}" dt="2023-06-13T08:44:20.965" v="116" actId="1076"/>
          <ac:spMkLst>
            <pc:docMk/>
            <pc:sldMk cId="741033017" sldId="257"/>
            <ac:spMk id="11" creationId="{FF164E2A-B8F7-4CB3-86A5-45F8071837A0}"/>
          </ac:spMkLst>
        </pc:spChg>
        <pc:picChg chg="del">
          <ac:chgData name="Jiahao Yee" userId="698e6669-aeae-40cf-b3cd-887f91443c98" providerId="ADAL" clId="{429F2647-117D-4B54-82DD-C6078B6649F8}" dt="2023-06-13T08:42:21.297" v="0" actId="478"/>
          <ac:picMkLst>
            <pc:docMk/>
            <pc:sldMk cId="741033017" sldId="257"/>
            <ac:picMk id="16" creationId="{BC050BC2-2171-4B17-8A62-D5A01E8CE2CE}"/>
          </ac:picMkLst>
        </pc:picChg>
        <pc:picChg chg="add mod">
          <ac:chgData name="Jiahao Yee" userId="698e6669-aeae-40cf-b3cd-887f91443c98" providerId="ADAL" clId="{429F2647-117D-4B54-82DD-C6078B6649F8}" dt="2023-06-13T08:42:44.988" v="8" actId="1076"/>
          <ac:picMkLst>
            <pc:docMk/>
            <pc:sldMk cId="741033017" sldId="257"/>
            <ac:picMk id="1026" creationId="{805E8132-1E7E-1F91-AE62-E24EF5A92A49}"/>
          </ac:picMkLst>
        </pc:picChg>
      </pc:sldChg>
      <pc:sldChg chg="del">
        <pc:chgData name="Jiahao Yee" userId="698e6669-aeae-40cf-b3cd-887f91443c98" providerId="ADAL" clId="{429F2647-117D-4B54-82DD-C6078B6649F8}" dt="2023-06-13T11:06:25.364" v="4647" actId="47"/>
        <pc:sldMkLst>
          <pc:docMk/>
          <pc:sldMk cId="2218285000" sldId="261"/>
        </pc:sldMkLst>
      </pc:sldChg>
      <pc:sldChg chg="addSp delSp modSp mod modClrScheme chgLayout">
        <pc:chgData name="Jiahao Yee" userId="698e6669-aeae-40cf-b3cd-887f91443c98" providerId="ADAL" clId="{429F2647-117D-4B54-82DD-C6078B6649F8}" dt="2023-06-13T11:18:43.774" v="6586" actId="478"/>
        <pc:sldMkLst>
          <pc:docMk/>
          <pc:sldMk cId="3183803131" sldId="264"/>
        </pc:sldMkLst>
        <pc:spChg chg="mod">
          <ac:chgData name="Jiahao Yee" userId="698e6669-aeae-40cf-b3cd-887f91443c98" providerId="ADAL" clId="{429F2647-117D-4B54-82DD-C6078B6649F8}" dt="2023-06-13T11:18:36.988" v="6585" actId="26606"/>
          <ac:spMkLst>
            <pc:docMk/>
            <pc:sldMk cId="3183803131" sldId="264"/>
            <ac:spMk id="2" creationId="{C0C2BC2F-416A-4361-B35A-F7BA7CD3F4E8}"/>
          </ac:spMkLst>
        </pc:spChg>
        <pc:spChg chg="del">
          <ac:chgData name="Jiahao Yee" userId="698e6669-aeae-40cf-b3cd-887f91443c98" providerId="ADAL" clId="{429F2647-117D-4B54-82DD-C6078B6649F8}" dt="2023-06-13T11:18:36.988" v="6585" actId="26606"/>
          <ac:spMkLst>
            <pc:docMk/>
            <pc:sldMk cId="3183803131" sldId="264"/>
            <ac:spMk id="4" creationId="{7ADEA743-B245-4CCF-A2EA-5F4EBBF69BFD}"/>
          </ac:spMkLst>
        </pc:spChg>
        <pc:spChg chg="del">
          <ac:chgData name="Jiahao Yee" userId="698e6669-aeae-40cf-b3cd-887f91443c98" providerId="ADAL" clId="{429F2647-117D-4B54-82DD-C6078B6649F8}" dt="2023-06-13T11:18:36.988" v="6585" actId="26606"/>
          <ac:spMkLst>
            <pc:docMk/>
            <pc:sldMk cId="3183803131" sldId="264"/>
            <ac:spMk id="5" creationId="{A40C2931-CBE9-4BFC-A1E2-BFDDA4C9C77F}"/>
          </ac:spMkLst>
        </pc:spChg>
        <pc:spChg chg="mod">
          <ac:chgData name="Jiahao Yee" userId="698e6669-aeae-40cf-b3cd-887f91443c98" providerId="ADAL" clId="{429F2647-117D-4B54-82DD-C6078B6649F8}" dt="2023-06-13T11:18:36.988" v="6585" actId="26606"/>
          <ac:spMkLst>
            <pc:docMk/>
            <pc:sldMk cId="3183803131" sldId="264"/>
            <ac:spMk id="6" creationId="{F0C5921D-2DEF-455E-A83F-C35AB003067A}"/>
          </ac:spMkLst>
        </pc:spChg>
        <pc:spChg chg="mod">
          <ac:chgData name="Jiahao Yee" userId="698e6669-aeae-40cf-b3cd-887f91443c98" providerId="ADAL" clId="{429F2647-117D-4B54-82DD-C6078B6649F8}" dt="2023-06-13T11:18:36.988" v="6585" actId="26606"/>
          <ac:spMkLst>
            <pc:docMk/>
            <pc:sldMk cId="3183803131" sldId="264"/>
            <ac:spMk id="7" creationId="{C9F2F417-046F-4210-994A-AAB2FB2EB51A}"/>
          </ac:spMkLst>
        </pc:spChg>
        <pc:spChg chg="del">
          <ac:chgData name="Jiahao Yee" userId="698e6669-aeae-40cf-b3cd-887f91443c98" providerId="ADAL" clId="{429F2647-117D-4B54-82DD-C6078B6649F8}" dt="2023-06-13T11:18:36.988" v="6585" actId="26606"/>
          <ac:spMkLst>
            <pc:docMk/>
            <pc:sldMk cId="3183803131" sldId="264"/>
            <ac:spMk id="10" creationId="{C874BAD3-1F9B-4018-BA69-C57836C0E84D}"/>
          </ac:spMkLst>
        </pc:spChg>
        <pc:spChg chg="del mod ord">
          <ac:chgData name="Jiahao Yee" userId="698e6669-aeae-40cf-b3cd-887f91443c98" providerId="ADAL" clId="{429F2647-117D-4B54-82DD-C6078B6649F8}" dt="2023-06-13T11:18:36.988" v="6585" actId="26606"/>
          <ac:spMkLst>
            <pc:docMk/>
            <pc:sldMk cId="3183803131" sldId="264"/>
            <ac:spMk id="11" creationId="{77CC0F39-E2BB-4B3B-A6E7-ECB6706F958E}"/>
          </ac:spMkLst>
        </pc:spChg>
        <pc:spChg chg="add del mod">
          <ac:chgData name="Jiahao Yee" userId="698e6669-aeae-40cf-b3cd-887f91443c98" providerId="ADAL" clId="{429F2647-117D-4B54-82DD-C6078B6649F8}" dt="2023-06-13T11:18:43.774" v="6586" actId="478"/>
          <ac:spMkLst>
            <pc:docMk/>
            <pc:sldMk cId="3183803131" sldId="264"/>
            <ac:spMk id="3081" creationId="{8ECE217F-4605-7C27-DA23-9031818BFF01}"/>
          </ac:spMkLst>
        </pc:spChg>
        <pc:picChg chg="add del mod">
          <ac:chgData name="Jiahao Yee" userId="698e6669-aeae-40cf-b3cd-887f91443c98" providerId="ADAL" clId="{429F2647-117D-4B54-82DD-C6078B6649F8}" dt="2023-06-13T11:18:08.563" v="6577" actId="478"/>
          <ac:picMkLst>
            <pc:docMk/>
            <pc:sldMk cId="3183803131" sldId="264"/>
            <ac:picMk id="9" creationId="{00DABBEB-232B-4871-9BBC-40063436CE3D}"/>
          </ac:picMkLst>
        </pc:picChg>
        <pc:picChg chg="add del mod">
          <ac:chgData name="Jiahao Yee" userId="698e6669-aeae-40cf-b3cd-887f91443c98" providerId="ADAL" clId="{429F2647-117D-4B54-82DD-C6078B6649F8}" dt="2023-06-13T11:18:14.878" v="6581" actId="478"/>
          <ac:picMkLst>
            <pc:docMk/>
            <pc:sldMk cId="3183803131" sldId="264"/>
            <ac:picMk id="3074" creationId="{0ECC64A5-8278-D8D1-069E-2C20BF7FFE4B}"/>
          </ac:picMkLst>
        </pc:picChg>
        <pc:picChg chg="add mod ord">
          <ac:chgData name="Jiahao Yee" userId="698e6669-aeae-40cf-b3cd-887f91443c98" providerId="ADAL" clId="{429F2647-117D-4B54-82DD-C6078B6649F8}" dt="2023-06-13T11:18:36.988" v="6585" actId="26606"/>
          <ac:picMkLst>
            <pc:docMk/>
            <pc:sldMk cId="3183803131" sldId="264"/>
            <ac:picMk id="3076" creationId="{A25F4D1B-6B4E-388B-3ABB-2A555350234C}"/>
          </ac:picMkLst>
        </pc:picChg>
      </pc:sldChg>
      <pc:sldChg chg="del">
        <pc:chgData name="Jiahao Yee" userId="698e6669-aeae-40cf-b3cd-887f91443c98" providerId="ADAL" clId="{429F2647-117D-4B54-82DD-C6078B6649F8}" dt="2023-06-13T10:59:42.625" v="3565" actId="47"/>
        <pc:sldMkLst>
          <pc:docMk/>
          <pc:sldMk cId="1664145672" sldId="293"/>
        </pc:sldMkLst>
      </pc:sldChg>
      <pc:sldChg chg="del">
        <pc:chgData name="Jiahao Yee" userId="698e6669-aeae-40cf-b3cd-887f91443c98" providerId="ADAL" clId="{429F2647-117D-4B54-82DD-C6078B6649F8}" dt="2023-06-13T08:46:26.276" v="117" actId="47"/>
        <pc:sldMkLst>
          <pc:docMk/>
          <pc:sldMk cId="2431968823" sldId="351"/>
        </pc:sldMkLst>
      </pc:sldChg>
      <pc:sldChg chg="del">
        <pc:chgData name="Jiahao Yee" userId="698e6669-aeae-40cf-b3cd-887f91443c98" providerId="ADAL" clId="{429F2647-117D-4B54-82DD-C6078B6649F8}" dt="2023-06-13T08:46:26.276" v="117" actId="47"/>
        <pc:sldMkLst>
          <pc:docMk/>
          <pc:sldMk cId="4209903461" sldId="363"/>
        </pc:sldMkLst>
      </pc:sldChg>
      <pc:sldChg chg="del">
        <pc:chgData name="Jiahao Yee" userId="698e6669-aeae-40cf-b3cd-887f91443c98" providerId="ADAL" clId="{429F2647-117D-4B54-82DD-C6078B6649F8}" dt="2023-06-13T11:06:25.364" v="4647" actId="47"/>
        <pc:sldMkLst>
          <pc:docMk/>
          <pc:sldMk cId="3056001065" sldId="2141413001"/>
        </pc:sldMkLst>
      </pc:sldChg>
      <pc:sldChg chg="del">
        <pc:chgData name="Jiahao Yee" userId="698e6669-aeae-40cf-b3cd-887f91443c98" providerId="ADAL" clId="{429F2647-117D-4B54-82DD-C6078B6649F8}" dt="2023-06-13T08:46:26.276" v="117" actId="47"/>
        <pc:sldMkLst>
          <pc:docMk/>
          <pc:sldMk cId="3350347589" sldId="2141413046"/>
        </pc:sldMkLst>
      </pc:sldChg>
      <pc:sldChg chg="del">
        <pc:chgData name="Jiahao Yee" userId="698e6669-aeae-40cf-b3cd-887f91443c98" providerId="ADAL" clId="{429F2647-117D-4B54-82DD-C6078B6649F8}" dt="2023-06-13T11:06:25.364" v="4647" actId="47"/>
        <pc:sldMkLst>
          <pc:docMk/>
          <pc:sldMk cId="1347747053" sldId="2141413050"/>
        </pc:sldMkLst>
      </pc:sldChg>
      <pc:sldChg chg="del">
        <pc:chgData name="Jiahao Yee" userId="698e6669-aeae-40cf-b3cd-887f91443c98" providerId="ADAL" clId="{429F2647-117D-4B54-82DD-C6078B6649F8}" dt="2023-06-13T08:46:26.276" v="117" actId="47"/>
        <pc:sldMkLst>
          <pc:docMk/>
          <pc:sldMk cId="2575027363" sldId="2141413089"/>
        </pc:sldMkLst>
      </pc:sldChg>
      <pc:sldChg chg="del">
        <pc:chgData name="Jiahao Yee" userId="698e6669-aeae-40cf-b3cd-887f91443c98" providerId="ADAL" clId="{429F2647-117D-4B54-82DD-C6078B6649F8}" dt="2023-06-13T08:46:26.276" v="117" actId="47"/>
        <pc:sldMkLst>
          <pc:docMk/>
          <pc:sldMk cId="917441946" sldId="2141413102"/>
        </pc:sldMkLst>
      </pc:sldChg>
      <pc:sldChg chg="del">
        <pc:chgData name="Jiahao Yee" userId="698e6669-aeae-40cf-b3cd-887f91443c98" providerId="ADAL" clId="{429F2647-117D-4B54-82DD-C6078B6649F8}" dt="2023-06-13T08:46:26.276" v="117" actId="47"/>
        <pc:sldMkLst>
          <pc:docMk/>
          <pc:sldMk cId="281158596" sldId="2141413103"/>
        </pc:sldMkLst>
      </pc:sldChg>
      <pc:sldChg chg="del">
        <pc:chgData name="Jiahao Yee" userId="698e6669-aeae-40cf-b3cd-887f91443c98" providerId="ADAL" clId="{429F2647-117D-4B54-82DD-C6078B6649F8}" dt="2023-06-13T08:46:26.276" v="117" actId="47"/>
        <pc:sldMkLst>
          <pc:docMk/>
          <pc:sldMk cId="3619293794" sldId="2141413107"/>
        </pc:sldMkLst>
      </pc:sldChg>
      <pc:sldChg chg="del">
        <pc:chgData name="Jiahao Yee" userId="698e6669-aeae-40cf-b3cd-887f91443c98" providerId="ADAL" clId="{429F2647-117D-4B54-82DD-C6078B6649F8}" dt="2023-06-13T08:46:26.276" v="117" actId="47"/>
        <pc:sldMkLst>
          <pc:docMk/>
          <pc:sldMk cId="1838536754" sldId="2141413108"/>
        </pc:sldMkLst>
      </pc:sldChg>
      <pc:sldChg chg="del">
        <pc:chgData name="Jiahao Yee" userId="698e6669-aeae-40cf-b3cd-887f91443c98" providerId="ADAL" clId="{429F2647-117D-4B54-82DD-C6078B6649F8}" dt="2023-06-13T11:06:25.364" v="4647" actId="47"/>
        <pc:sldMkLst>
          <pc:docMk/>
          <pc:sldMk cId="428585560" sldId="2141413109"/>
        </pc:sldMkLst>
      </pc:sldChg>
      <pc:sldChg chg="del">
        <pc:chgData name="Jiahao Yee" userId="698e6669-aeae-40cf-b3cd-887f91443c98" providerId="ADAL" clId="{429F2647-117D-4B54-82DD-C6078B6649F8}" dt="2023-06-13T11:06:25.364" v="4647" actId="47"/>
        <pc:sldMkLst>
          <pc:docMk/>
          <pc:sldMk cId="3354627928" sldId="2141413110"/>
        </pc:sldMkLst>
      </pc:sldChg>
      <pc:sldChg chg="del">
        <pc:chgData name="Jiahao Yee" userId="698e6669-aeae-40cf-b3cd-887f91443c98" providerId="ADAL" clId="{429F2647-117D-4B54-82DD-C6078B6649F8}" dt="2023-06-13T11:06:25.364" v="4647" actId="47"/>
        <pc:sldMkLst>
          <pc:docMk/>
          <pc:sldMk cId="1527556271" sldId="2141413111"/>
        </pc:sldMkLst>
      </pc:sldChg>
      <pc:sldChg chg="addSp delSp modSp new del mod ord">
        <pc:chgData name="Jiahao Yee" userId="698e6669-aeae-40cf-b3cd-887f91443c98" providerId="ADAL" clId="{429F2647-117D-4B54-82DD-C6078B6649F8}" dt="2023-06-13T11:06:27.286" v="4648" actId="47"/>
        <pc:sldMkLst>
          <pc:docMk/>
          <pc:sldMk cId="1263529785" sldId="2141413112"/>
        </pc:sldMkLst>
        <pc:spChg chg="del mod">
          <ac:chgData name="Jiahao Yee" userId="698e6669-aeae-40cf-b3cd-887f91443c98" providerId="ADAL" clId="{429F2647-117D-4B54-82DD-C6078B6649F8}" dt="2023-06-13T08:53:43.539" v="120" actId="478"/>
          <ac:spMkLst>
            <pc:docMk/>
            <pc:sldMk cId="1263529785" sldId="2141413112"/>
            <ac:spMk id="2" creationId="{0A3CAFFD-E594-6EEA-939D-B9C012B01F45}"/>
          </ac:spMkLst>
        </pc:spChg>
        <pc:spChg chg="del">
          <ac:chgData name="Jiahao Yee" userId="698e6669-aeae-40cf-b3cd-887f91443c98" providerId="ADAL" clId="{429F2647-117D-4B54-82DD-C6078B6649F8}" dt="2023-06-13T08:53:46.755" v="121" actId="478"/>
          <ac:spMkLst>
            <pc:docMk/>
            <pc:sldMk cId="1263529785" sldId="2141413112"/>
            <ac:spMk id="3" creationId="{9FF177CC-8549-93A1-C3EA-E308592AE4D4}"/>
          </ac:spMkLst>
        </pc:spChg>
        <pc:picChg chg="add mod">
          <ac:chgData name="Jiahao Yee" userId="698e6669-aeae-40cf-b3cd-887f91443c98" providerId="ADAL" clId="{429F2647-117D-4B54-82DD-C6078B6649F8}" dt="2023-06-13T08:53:55.449" v="124" actId="14100"/>
          <ac:picMkLst>
            <pc:docMk/>
            <pc:sldMk cId="1263529785" sldId="2141413112"/>
            <ac:picMk id="2050" creationId="{2D6C5751-48D8-48D6-45D3-12435631C566}"/>
          </ac:picMkLst>
        </pc:picChg>
      </pc:sldChg>
      <pc:sldChg chg="addSp delSp modSp new mod modClrScheme chgLayout">
        <pc:chgData name="Jiahao Yee" userId="698e6669-aeae-40cf-b3cd-887f91443c98" providerId="ADAL" clId="{429F2647-117D-4B54-82DD-C6078B6649F8}" dt="2023-06-13T11:16:45.772" v="6546" actId="478"/>
        <pc:sldMkLst>
          <pc:docMk/>
          <pc:sldMk cId="4203450118" sldId="2141413113"/>
        </pc:sldMkLst>
        <pc:spChg chg="del mod ord">
          <ac:chgData name="Jiahao Yee" userId="698e6669-aeae-40cf-b3cd-887f91443c98" providerId="ADAL" clId="{429F2647-117D-4B54-82DD-C6078B6649F8}" dt="2023-06-13T08:54:58.893" v="128" actId="700"/>
          <ac:spMkLst>
            <pc:docMk/>
            <pc:sldMk cId="4203450118" sldId="2141413113"/>
            <ac:spMk id="2" creationId="{94D137BB-24F8-4730-A419-2283302420DB}"/>
          </ac:spMkLst>
        </pc:spChg>
        <pc:spChg chg="del mod ord">
          <ac:chgData name="Jiahao Yee" userId="698e6669-aeae-40cf-b3cd-887f91443c98" providerId="ADAL" clId="{429F2647-117D-4B54-82DD-C6078B6649F8}" dt="2023-06-13T08:54:58.893" v="128" actId="700"/>
          <ac:spMkLst>
            <pc:docMk/>
            <pc:sldMk cId="4203450118" sldId="2141413113"/>
            <ac:spMk id="3" creationId="{A8E36F38-1F3E-5C6C-7D43-36002D7F9C08}"/>
          </ac:spMkLst>
        </pc:spChg>
        <pc:spChg chg="add mod">
          <ac:chgData name="Jiahao Yee" userId="698e6669-aeae-40cf-b3cd-887f91443c98" providerId="ADAL" clId="{429F2647-117D-4B54-82DD-C6078B6649F8}" dt="2023-06-13T11:00:28.732" v="3610" actId="1076"/>
          <ac:spMkLst>
            <pc:docMk/>
            <pc:sldMk cId="4203450118" sldId="2141413113"/>
            <ac:spMk id="3" creationId="{B29393A8-A6BD-B8F3-3C52-C80D9A5C3B94}"/>
          </ac:spMkLst>
        </pc:spChg>
        <pc:spChg chg="del mod ord">
          <ac:chgData name="Jiahao Yee" userId="698e6669-aeae-40cf-b3cd-887f91443c98" providerId="ADAL" clId="{429F2647-117D-4B54-82DD-C6078B6649F8}" dt="2023-06-13T11:16:45.772" v="6546" actId="478"/>
          <ac:spMkLst>
            <pc:docMk/>
            <pc:sldMk cId="4203450118" sldId="2141413113"/>
            <ac:spMk id="4" creationId="{EF5289BD-A2D7-E836-CFC2-2E205B28C092}"/>
          </ac:spMkLst>
        </pc:spChg>
        <pc:spChg chg="mod ord">
          <ac:chgData name="Jiahao Yee" userId="698e6669-aeae-40cf-b3cd-887f91443c98" providerId="ADAL" clId="{429F2647-117D-4B54-82DD-C6078B6649F8}" dt="2023-06-13T08:54:58.893" v="128" actId="700"/>
          <ac:spMkLst>
            <pc:docMk/>
            <pc:sldMk cId="4203450118" sldId="2141413113"/>
            <ac:spMk id="5" creationId="{55D556A7-14D2-164C-CAEF-43E6AA1F2C73}"/>
          </ac:spMkLst>
        </pc:spChg>
        <pc:spChg chg="mod ord">
          <ac:chgData name="Jiahao Yee" userId="698e6669-aeae-40cf-b3cd-887f91443c98" providerId="ADAL" clId="{429F2647-117D-4B54-82DD-C6078B6649F8}" dt="2023-06-13T08:54:58.893" v="128" actId="700"/>
          <ac:spMkLst>
            <pc:docMk/>
            <pc:sldMk cId="4203450118" sldId="2141413113"/>
            <ac:spMk id="6" creationId="{3D5E696B-0D80-942E-4ABE-9ADA3CC6CEFA}"/>
          </ac:spMkLst>
        </pc:spChg>
        <pc:spChg chg="del mod ord">
          <ac:chgData name="Jiahao Yee" userId="698e6669-aeae-40cf-b3cd-887f91443c98" providerId="ADAL" clId="{429F2647-117D-4B54-82DD-C6078B6649F8}" dt="2023-06-13T08:54:58.893" v="128" actId="700"/>
          <ac:spMkLst>
            <pc:docMk/>
            <pc:sldMk cId="4203450118" sldId="2141413113"/>
            <ac:spMk id="7" creationId="{0F28A85F-73CB-FA0B-D2AB-E67B2840340C}"/>
          </ac:spMkLst>
        </pc:spChg>
        <pc:spChg chg="add del mod ord">
          <ac:chgData name="Jiahao Yee" userId="698e6669-aeae-40cf-b3cd-887f91443c98" providerId="ADAL" clId="{429F2647-117D-4B54-82DD-C6078B6649F8}" dt="2023-06-13T08:55:06.503" v="146" actId="478"/>
          <ac:spMkLst>
            <pc:docMk/>
            <pc:sldMk cId="4203450118" sldId="2141413113"/>
            <ac:spMk id="10" creationId="{F8C4A72E-CD6D-1C61-51B5-DEAD8F2AC8A9}"/>
          </ac:spMkLst>
        </pc:spChg>
        <pc:spChg chg="add del mod ord">
          <ac:chgData name="Jiahao Yee" userId="698e6669-aeae-40cf-b3cd-887f91443c98" providerId="ADAL" clId="{429F2647-117D-4B54-82DD-C6078B6649F8}" dt="2023-06-13T08:55:11.132" v="149" actId="478"/>
          <ac:spMkLst>
            <pc:docMk/>
            <pc:sldMk cId="4203450118" sldId="2141413113"/>
            <ac:spMk id="11" creationId="{F2011A72-ADDB-C5F7-16A2-96F7D4A5BA2E}"/>
          </ac:spMkLst>
        </pc:spChg>
        <pc:spChg chg="add del mod ord">
          <ac:chgData name="Jiahao Yee" userId="698e6669-aeae-40cf-b3cd-887f91443c98" providerId="ADAL" clId="{429F2647-117D-4B54-82DD-C6078B6649F8}" dt="2023-06-13T08:55:13.562" v="150" actId="478"/>
          <ac:spMkLst>
            <pc:docMk/>
            <pc:sldMk cId="4203450118" sldId="2141413113"/>
            <ac:spMk id="12" creationId="{5D31076F-0217-8474-BACA-E87894043AFE}"/>
          </ac:spMkLst>
        </pc:spChg>
        <pc:spChg chg="add mod">
          <ac:chgData name="Jiahao Yee" userId="698e6669-aeae-40cf-b3cd-887f91443c98" providerId="ADAL" clId="{429F2647-117D-4B54-82DD-C6078B6649F8}" dt="2023-06-13T11:00:25.314" v="3608" actId="1076"/>
          <ac:spMkLst>
            <pc:docMk/>
            <pc:sldMk cId="4203450118" sldId="2141413113"/>
            <ac:spMk id="13" creationId="{3CC20AFD-B2DA-09DA-548C-B8341710503F}"/>
          </ac:spMkLst>
        </pc:spChg>
        <pc:picChg chg="add mod">
          <ac:chgData name="Jiahao Yee" userId="698e6669-aeae-40cf-b3cd-887f91443c98" providerId="ADAL" clId="{429F2647-117D-4B54-82DD-C6078B6649F8}" dt="2023-06-13T11:00:26.429" v="3609" actId="1076"/>
          <ac:picMkLst>
            <pc:docMk/>
            <pc:sldMk cId="4203450118" sldId="2141413113"/>
            <ac:picMk id="9" creationId="{405CC978-4940-CC8F-1F58-8F959303E61E}"/>
          </ac:picMkLst>
        </pc:picChg>
      </pc:sldChg>
      <pc:sldChg chg="addSp delSp modSp add mod">
        <pc:chgData name="Jiahao Yee" userId="698e6669-aeae-40cf-b3cd-887f91443c98" providerId="ADAL" clId="{429F2647-117D-4B54-82DD-C6078B6649F8}" dt="2023-06-13T11:16:41.946" v="6545" actId="478"/>
        <pc:sldMkLst>
          <pc:docMk/>
          <pc:sldMk cId="4280772987" sldId="2141413114"/>
        </pc:sldMkLst>
        <pc:spChg chg="add del mod">
          <ac:chgData name="Jiahao Yee" userId="698e6669-aeae-40cf-b3cd-887f91443c98" providerId="ADAL" clId="{429F2647-117D-4B54-82DD-C6078B6649F8}" dt="2023-06-13T10:39:13.729" v="2884"/>
          <ac:spMkLst>
            <pc:docMk/>
            <pc:sldMk cId="4280772987" sldId="2141413114"/>
            <ac:spMk id="3" creationId="{7882CFA3-9A24-4CB3-9702-05EEC7E46C70}"/>
          </ac:spMkLst>
        </pc:spChg>
        <pc:spChg chg="del">
          <ac:chgData name="Jiahao Yee" userId="698e6669-aeae-40cf-b3cd-887f91443c98" providerId="ADAL" clId="{429F2647-117D-4B54-82DD-C6078B6649F8}" dt="2023-06-13T11:16:41.946" v="6545" actId="478"/>
          <ac:spMkLst>
            <pc:docMk/>
            <pc:sldMk cId="4280772987" sldId="2141413114"/>
            <ac:spMk id="4" creationId="{EF5289BD-A2D7-E836-CFC2-2E205B28C092}"/>
          </ac:spMkLst>
        </pc:spChg>
        <pc:spChg chg="mod">
          <ac:chgData name="Jiahao Yee" userId="698e6669-aeae-40cf-b3cd-887f91443c98" providerId="ADAL" clId="{429F2647-117D-4B54-82DD-C6078B6649F8}" dt="2023-06-13T10:41:04.980" v="2959" actId="1076"/>
          <ac:spMkLst>
            <pc:docMk/>
            <pc:sldMk cId="4280772987" sldId="2141413114"/>
            <ac:spMk id="13" creationId="{3CC20AFD-B2DA-09DA-548C-B8341710503F}"/>
          </ac:spMkLst>
        </pc:spChg>
        <pc:picChg chg="del">
          <ac:chgData name="Jiahao Yee" userId="698e6669-aeae-40cf-b3cd-887f91443c98" providerId="ADAL" clId="{429F2647-117D-4B54-82DD-C6078B6649F8}" dt="2023-06-13T08:59:27.338" v="486" actId="478"/>
          <ac:picMkLst>
            <pc:docMk/>
            <pc:sldMk cId="4280772987" sldId="2141413114"/>
            <ac:picMk id="9" creationId="{405CC978-4940-CC8F-1F58-8F959303E61E}"/>
          </ac:picMkLst>
        </pc:picChg>
        <pc:picChg chg="add mod">
          <ac:chgData name="Jiahao Yee" userId="698e6669-aeae-40cf-b3cd-887f91443c98" providerId="ADAL" clId="{429F2647-117D-4B54-82DD-C6078B6649F8}" dt="2023-06-13T10:40:47.308" v="2958" actId="1076"/>
          <ac:picMkLst>
            <pc:docMk/>
            <pc:sldMk cId="4280772987" sldId="2141413114"/>
            <ac:picMk id="1026" creationId="{8F2C6A15-7D7C-586A-0F92-AC4275F22C71}"/>
          </ac:picMkLst>
        </pc:picChg>
        <pc:picChg chg="add mod">
          <ac:chgData name="Jiahao Yee" userId="698e6669-aeae-40cf-b3cd-887f91443c98" providerId="ADAL" clId="{429F2647-117D-4B54-82DD-C6078B6649F8}" dt="2023-06-13T10:40:46.336" v="2957" actId="1076"/>
          <ac:picMkLst>
            <pc:docMk/>
            <pc:sldMk cId="4280772987" sldId="2141413114"/>
            <ac:picMk id="3074" creationId="{43622215-C374-EA85-614D-D8451F804E11}"/>
          </ac:picMkLst>
        </pc:picChg>
      </pc:sldChg>
      <pc:sldChg chg="addSp delSp modSp add mod">
        <pc:chgData name="Jiahao Yee" userId="698e6669-aeae-40cf-b3cd-887f91443c98" providerId="ADAL" clId="{429F2647-117D-4B54-82DD-C6078B6649F8}" dt="2023-06-13T10:44:12.846" v="3009" actId="1035"/>
        <pc:sldMkLst>
          <pc:docMk/>
          <pc:sldMk cId="2279392497" sldId="2141413115"/>
        </pc:sldMkLst>
        <pc:spChg chg="add mod">
          <ac:chgData name="Jiahao Yee" userId="698e6669-aeae-40cf-b3cd-887f91443c98" providerId="ADAL" clId="{429F2647-117D-4B54-82DD-C6078B6649F8}" dt="2023-06-13T10:43:46.152" v="2985" actId="255"/>
          <ac:spMkLst>
            <pc:docMk/>
            <pc:sldMk cId="2279392497" sldId="2141413115"/>
            <ac:spMk id="2" creationId="{E06A1AC6-92FC-1163-B427-19B0D68B445B}"/>
          </ac:spMkLst>
        </pc:spChg>
        <pc:spChg chg="add mod">
          <ac:chgData name="Jiahao Yee" userId="698e6669-aeae-40cf-b3cd-887f91443c98" providerId="ADAL" clId="{429F2647-117D-4B54-82DD-C6078B6649F8}" dt="2023-06-13T10:38:18.513" v="2868" actId="21"/>
          <ac:spMkLst>
            <pc:docMk/>
            <pc:sldMk cId="2279392497" sldId="2141413115"/>
            <ac:spMk id="3" creationId="{659011B8-470D-8714-8263-DDB68BE51886}"/>
          </ac:spMkLst>
        </pc:spChg>
        <pc:spChg chg="del mod">
          <ac:chgData name="Jiahao Yee" userId="698e6669-aeae-40cf-b3cd-887f91443c98" providerId="ADAL" clId="{429F2647-117D-4B54-82DD-C6078B6649F8}" dt="2023-06-13T10:42:11.943" v="2964" actId="478"/>
          <ac:spMkLst>
            <pc:docMk/>
            <pc:sldMk cId="2279392497" sldId="2141413115"/>
            <ac:spMk id="4" creationId="{EF5289BD-A2D7-E836-CFC2-2E205B28C092}"/>
          </ac:spMkLst>
        </pc:spChg>
        <pc:spChg chg="mod">
          <ac:chgData name="Jiahao Yee" userId="698e6669-aeae-40cf-b3cd-887f91443c98" providerId="ADAL" clId="{429F2647-117D-4B54-82DD-C6078B6649F8}" dt="2023-06-13T09:06:50.943" v="1332" actId="20577"/>
          <ac:spMkLst>
            <pc:docMk/>
            <pc:sldMk cId="2279392497" sldId="2141413115"/>
            <ac:spMk id="13" creationId="{3CC20AFD-B2DA-09DA-548C-B8341710503F}"/>
          </ac:spMkLst>
        </pc:spChg>
        <pc:picChg chg="del">
          <ac:chgData name="Jiahao Yee" userId="698e6669-aeae-40cf-b3cd-887f91443c98" providerId="ADAL" clId="{429F2647-117D-4B54-82DD-C6078B6649F8}" dt="2023-06-13T09:06:42.127" v="1320" actId="478"/>
          <ac:picMkLst>
            <pc:docMk/>
            <pc:sldMk cId="2279392497" sldId="2141413115"/>
            <ac:picMk id="9" creationId="{405CC978-4940-CC8F-1F58-8F959303E61E}"/>
          </ac:picMkLst>
        </pc:picChg>
        <pc:picChg chg="add mod">
          <ac:chgData name="Jiahao Yee" userId="698e6669-aeae-40cf-b3cd-887f91443c98" providerId="ADAL" clId="{429F2647-117D-4B54-82DD-C6078B6649F8}" dt="2023-06-13T10:44:12.846" v="3009" actId="1035"/>
          <ac:picMkLst>
            <pc:docMk/>
            <pc:sldMk cId="2279392497" sldId="2141413115"/>
            <ac:picMk id="2050" creationId="{625ACCF3-B235-4D87-07C2-8BB414362E87}"/>
          </ac:picMkLst>
        </pc:picChg>
        <pc:picChg chg="add del mod">
          <ac:chgData name="Jiahao Yee" userId="698e6669-aeae-40cf-b3cd-887f91443c98" providerId="ADAL" clId="{429F2647-117D-4B54-82DD-C6078B6649F8}" dt="2023-06-13T10:42:33.201" v="2971" actId="478"/>
          <ac:picMkLst>
            <pc:docMk/>
            <pc:sldMk cId="2279392497" sldId="2141413115"/>
            <ac:picMk id="2052" creationId="{C27577E5-8B29-AE50-F541-AD4E0C7A9284}"/>
          </ac:picMkLst>
        </pc:picChg>
        <pc:picChg chg="add mod">
          <ac:chgData name="Jiahao Yee" userId="698e6669-aeae-40cf-b3cd-887f91443c98" providerId="ADAL" clId="{429F2647-117D-4B54-82DD-C6078B6649F8}" dt="2023-06-13T10:44:12.846" v="3009" actId="1035"/>
          <ac:picMkLst>
            <pc:docMk/>
            <pc:sldMk cId="2279392497" sldId="2141413115"/>
            <ac:picMk id="2054" creationId="{07A14271-6D11-9EE1-0D96-C13B0D4CF669}"/>
          </ac:picMkLst>
        </pc:picChg>
      </pc:sldChg>
      <pc:sldChg chg="addSp delSp modSp add mod">
        <pc:chgData name="Jiahao Yee" userId="698e6669-aeae-40cf-b3cd-887f91443c98" providerId="ADAL" clId="{429F2647-117D-4B54-82DD-C6078B6649F8}" dt="2023-06-13T11:16:37.069" v="6543" actId="478"/>
        <pc:sldMkLst>
          <pc:docMk/>
          <pc:sldMk cId="3719396193" sldId="2141413116"/>
        </pc:sldMkLst>
        <pc:spChg chg="del">
          <ac:chgData name="Jiahao Yee" userId="698e6669-aeae-40cf-b3cd-887f91443c98" providerId="ADAL" clId="{429F2647-117D-4B54-82DD-C6078B6649F8}" dt="2023-06-13T11:16:37.069" v="6543" actId="478"/>
          <ac:spMkLst>
            <pc:docMk/>
            <pc:sldMk cId="3719396193" sldId="2141413116"/>
            <ac:spMk id="4" creationId="{EF5289BD-A2D7-E836-CFC2-2E205B28C092}"/>
          </ac:spMkLst>
        </pc:spChg>
        <pc:spChg chg="mod">
          <ac:chgData name="Jiahao Yee" userId="698e6669-aeae-40cf-b3cd-887f91443c98" providerId="ADAL" clId="{429F2647-117D-4B54-82DD-C6078B6649F8}" dt="2023-06-13T10:55:06.695" v="3036" actId="20577"/>
          <ac:spMkLst>
            <pc:docMk/>
            <pc:sldMk cId="3719396193" sldId="2141413116"/>
            <ac:spMk id="13" creationId="{3CC20AFD-B2DA-09DA-548C-B8341710503F}"/>
          </ac:spMkLst>
        </pc:spChg>
        <pc:graphicFrameChg chg="add mod modGraphic">
          <ac:chgData name="Jiahao Yee" userId="698e6669-aeae-40cf-b3cd-887f91443c98" providerId="ADAL" clId="{429F2647-117D-4B54-82DD-C6078B6649F8}" dt="2023-06-13T10:59:10.107" v="3563" actId="20577"/>
          <ac:graphicFrameMkLst>
            <pc:docMk/>
            <pc:sldMk cId="3719396193" sldId="2141413116"/>
            <ac:graphicFrameMk id="2" creationId="{232B0677-9FA6-8AA5-DB1B-65DF6EE5A743}"/>
          </ac:graphicFrameMkLst>
        </pc:graphicFrameChg>
        <pc:picChg chg="del">
          <ac:chgData name="Jiahao Yee" userId="698e6669-aeae-40cf-b3cd-887f91443c98" providerId="ADAL" clId="{429F2647-117D-4B54-82DD-C6078B6649F8}" dt="2023-06-13T10:55:02.045" v="3035" actId="478"/>
          <ac:picMkLst>
            <pc:docMk/>
            <pc:sldMk cId="3719396193" sldId="2141413116"/>
            <ac:picMk id="1026" creationId="{8F2C6A15-7D7C-586A-0F92-AC4275F22C71}"/>
          </ac:picMkLst>
        </pc:picChg>
        <pc:picChg chg="del">
          <ac:chgData name="Jiahao Yee" userId="698e6669-aeae-40cf-b3cd-887f91443c98" providerId="ADAL" clId="{429F2647-117D-4B54-82DD-C6078B6649F8}" dt="2023-06-13T10:55:02.045" v="3035" actId="478"/>
          <ac:picMkLst>
            <pc:docMk/>
            <pc:sldMk cId="3719396193" sldId="2141413116"/>
            <ac:picMk id="3074" creationId="{43622215-C374-EA85-614D-D8451F804E11}"/>
          </ac:picMkLst>
        </pc:picChg>
      </pc:sldChg>
      <pc:sldChg chg="addSp delSp modSp add mod">
        <pc:chgData name="Jiahao Yee" userId="698e6669-aeae-40cf-b3cd-887f91443c98" providerId="ADAL" clId="{429F2647-117D-4B54-82DD-C6078B6649F8}" dt="2023-06-13T11:16:39.141" v="6544" actId="478"/>
        <pc:sldMkLst>
          <pc:docMk/>
          <pc:sldMk cId="2242151071" sldId="2141413117"/>
        </pc:sldMkLst>
        <pc:spChg chg="add mod">
          <ac:chgData name="Jiahao Yee" userId="698e6669-aeae-40cf-b3cd-887f91443c98" providerId="ADAL" clId="{429F2647-117D-4B54-82DD-C6078B6649F8}" dt="2023-06-13T11:06:16.546" v="4646" actId="20577"/>
          <ac:spMkLst>
            <pc:docMk/>
            <pc:sldMk cId="2242151071" sldId="2141413117"/>
            <ac:spMk id="3" creationId="{3F502D3B-48DE-278B-8B53-03179B5366CD}"/>
          </ac:spMkLst>
        </pc:spChg>
        <pc:spChg chg="del">
          <ac:chgData name="Jiahao Yee" userId="698e6669-aeae-40cf-b3cd-887f91443c98" providerId="ADAL" clId="{429F2647-117D-4B54-82DD-C6078B6649F8}" dt="2023-06-13T11:16:39.141" v="6544" actId="478"/>
          <ac:spMkLst>
            <pc:docMk/>
            <pc:sldMk cId="2242151071" sldId="2141413117"/>
            <ac:spMk id="4" creationId="{EF5289BD-A2D7-E836-CFC2-2E205B28C092}"/>
          </ac:spMkLst>
        </pc:spChg>
        <pc:spChg chg="mod">
          <ac:chgData name="Jiahao Yee" userId="698e6669-aeae-40cf-b3cd-887f91443c98" providerId="ADAL" clId="{429F2647-117D-4B54-82DD-C6078B6649F8}" dt="2023-06-13T10:59:49.227" v="3594" actId="20577"/>
          <ac:spMkLst>
            <pc:docMk/>
            <pc:sldMk cId="2242151071" sldId="2141413117"/>
            <ac:spMk id="13" creationId="{3CC20AFD-B2DA-09DA-548C-B8341710503F}"/>
          </ac:spMkLst>
        </pc:spChg>
        <pc:graphicFrameChg chg="del">
          <ac:chgData name="Jiahao Yee" userId="698e6669-aeae-40cf-b3cd-887f91443c98" providerId="ADAL" clId="{429F2647-117D-4B54-82DD-C6078B6649F8}" dt="2023-06-13T11:00:37.251" v="3611" actId="478"/>
          <ac:graphicFrameMkLst>
            <pc:docMk/>
            <pc:sldMk cId="2242151071" sldId="2141413117"/>
            <ac:graphicFrameMk id="2" creationId="{232B0677-9FA6-8AA5-DB1B-65DF6EE5A743}"/>
          </ac:graphicFrameMkLst>
        </pc:graphicFrameChg>
      </pc:sldChg>
      <pc:sldChg chg="delSp modSp add mod">
        <pc:chgData name="Jiahao Yee" userId="698e6669-aeae-40cf-b3cd-887f91443c98" providerId="ADAL" clId="{429F2647-117D-4B54-82DD-C6078B6649F8}" dt="2023-06-13T11:16:10.214" v="6542" actId="14734"/>
        <pc:sldMkLst>
          <pc:docMk/>
          <pc:sldMk cId="3489795204" sldId="2141413118"/>
        </pc:sldMkLst>
        <pc:spChg chg="del">
          <ac:chgData name="Jiahao Yee" userId="698e6669-aeae-40cf-b3cd-887f91443c98" providerId="ADAL" clId="{429F2647-117D-4B54-82DD-C6078B6649F8}" dt="2023-06-13T11:16:05.968" v="6541" actId="478"/>
          <ac:spMkLst>
            <pc:docMk/>
            <pc:sldMk cId="3489795204" sldId="2141413118"/>
            <ac:spMk id="4" creationId="{EF5289BD-A2D7-E836-CFC2-2E205B28C092}"/>
          </ac:spMkLst>
        </pc:spChg>
        <pc:spChg chg="mod">
          <ac:chgData name="Jiahao Yee" userId="698e6669-aeae-40cf-b3cd-887f91443c98" providerId="ADAL" clId="{429F2647-117D-4B54-82DD-C6078B6649F8}" dt="2023-06-13T11:06:39.131" v="4664" actId="20577"/>
          <ac:spMkLst>
            <pc:docMk/>
            <pc:sldMk cId="3489795204" sldId="2141413118"/>
            <ac:spMk id="13" creationId="{3CC20AFD-B2DA-09DA-548C-B8341710503F}"/>
          </ac:spMkLst>
        </pc:spChg>
        <pc:graphicFrameChg chg="modGraphic">
          <ac:chgData name="Jiahao Yee" userId="698e6669-aeae-40cf-b3cd-887f91443c98" providerId="ADAL" clId="{429F2647-117D-4B54-82DD-C6078B6649F8}" dt="2023-06-13T11:16:10.214" v="6542" actId="14734"/>
          <ac:graphicFrameMkLst>
            <pc:docMk/>
            <pc:sldMk cId="3489795204" sldId="2141413118"/>
            <ac:graphicFrameMk id="2" creationId="{232B0677-9FA6-8AA5-DB1B-65DF6EE5A743}"/>
          </ac:graphicFrameMkLst>
        </pc:graphicFrameChg>
      </pc:sldChg>
      <pc:sldChg chg="delSp modSp add mod">
        <pc:chgData name="Jiahao Yee" userId="698e6669-aeae-40cf-b3cd-887f91443c98" providerId="ADAL" clId="{429F2647-117D-4B54-82DD-C6078B6649F8}" dt="2023-06-13T11:16:03.742" v="6540" actId="478"/>
        <pc:sldMkLst>
          <pc:docMk/>
          <pc:sldMk cId="3259640591" sldId="2141413119"/>
        </pc:sldMkLst>
        <pc:spChg chg="del">
          <ac:chgData name="Jiahao Yee" userId="698e6669-aeae-40cf-b3cd-887f91443c98" providerId="ADAL" clId="{429F2647-117D-4B54-82DD-C6078B6649F8}" dt="2023-06-13T11:16:03.742" v="6540" actId="478"/>
          <ac:spMkLst>
            <pc:docMk/>
            <pc:sldMk cId="3259640591" sldId="2141413119"/>
            <ac:spMk id="4" creationId="{EF5289BD-A2D7-E836-CFC2-2E205B28C092}"/>
          </ac:spMkLst>
        </pc:spChg>
        <pc:graphicFrameChg chg="mod modGraphic">
          <ac:chgData name="Jiahao Yee" userId="698e6669-aeae-40cf-b3cd-887f91443c98" providerId="ADAL" clId="{429F2647-117D-4B54-82DD-C6078B6649F8}" dt="2023-06-13T11:15:58.926" v="6539" actId="20577"/>
          <ac:graphicFrameMkLst>
            <pc:docMk/>
            <pc:sldMk cId="3259640591" sldId="2141413119"/>
            <ac:graphicFrameMk id="2" creationId="{232B0677-9FA6-8AA5-DB1B-65DF6EE5A743}"/>
          </ac:graphicFrameMkLst>
        </pc:graphicFrameChg>
      </pc:sldChg>
      <pc:sldChg chg="add">
        <pc:chgData name="Jiahao Yee" userId="698e6669-aeae-40cf-b3cd-887f91443c98" providerId="ADAL" clId="{429F2647-117D-4B54-82DD-C6078B6649F8}" dt="2023-06-13T11:17:04.807" v="6547"/>
        <pc:sldMkLst>
          <pc:docMk/>
          <pc:sldMk cId="785401744" sldId="214141312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19/07/2023</a:t>
            </a:fld>
            <a:endParaRPr lang="en-GB"/>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19/07/2023</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1"/>
            <a:ext cx="12193200" cy="6861600"/>
          </a:xfrm>
          <a:solidFill>
            <a:schemeClr val="accent3"/>
          </a:solidFill>
        </p:spPr>
        <p:txBody>
          <a:bodyPr lIns="144000" tIns="108000"/>
          <a:lstStyle>
            <a:lvl1pPr marL="0" indent="0" algn="ctr">
              <a:buNone/>
              <a:defRPr sz="1200">
                <a:solidFill>
                  <a:schemeClr val="bg1"/>
                </a:solidFill>
              </a:defRPr>
            </a:lvl1pPr>
          </a:lstStyle>
          <a:p>
            <a:r>
              <a:rPr lang="en-GB"/>
              <a:t>Click here and insert picture via Templafy</a:t>
            </a:r>
          </a:p>
        </p:txBody>
      </p:sp>
      <p:sp>
        <p:nvSpPr>
          <p:cNvPr id="2" name="Title 1"/>
          <p:cNvSpPr>
            <a:spLocks noGrp="1"/>
          </p:cNvSpPr>
          <p:nvPr>
            <p:ph type="ctrTitle" hasCustomPrompt="1"/>
          </p:nvPr>
        </p:nvSpPr>
        <p:spPr>
          <a:xfrm>
            <a:off x="500063" y="2492375"/>
            <a:ext cx="5595937" cy="1816100"/>
          </a:xfrm>
        </p:spPr>
        <p:txBody>
          <a:bodyPr anchor="t"/>
          <a:lstStyle>
            <a:lvl1pPr algn="l">
              <a:defRPr sz="4000">
                <a:solidFill>
                  <a:schemeClr val="bg1"/>
                </a:solidFill>
              </a:defRPr>
            </a:lvl1pPr>
          </a:lstStyle>
          <a:p>
            <a:r>
              <a:rPr lang="en-GB"/>
              <a:t>Click to add title</a:t>
            </a:r>
          </a:p>
        </p:txBody>
      </p:sp>
      <p:sp>
        <p:nvSpPr>
          <p:cNvPr id="24" name="Text Placeholder 23">
            <a:extLst>
              <a:ext uri="{FF2B5EF4-FFF2-40B4-BE49-F238E27FC236}">
                <a16:creationId xmlns:a16="http://schemas.microsoft.com/office/drawing/2014/main" id="{0053EA21-14DD-464D-95CF-F4D04D57A477}"/>
              </a:ext>
            </a:extLst>
          </p:cNvPr>
          <p:cNvSpPr>
            <a:spLocks noGrp="1"/>
          </p:cNvSpPr>
          <p:nvPr>
            <p:ph type="body" sz="quarter" idx="18" hasCustomPrompt="1"/>
          </p:nvPr>
        </p:nvSpPr>
        <p:spPr>
          <a:xfrm>
            <a:off x="499669" y="6112252"/>
            <a:ext cx="2629369" cy="140506"/>
          </a:xfrm>
        </p:spPr>
        <p:txBody>
          <a:bodyPr/>
          <a:lstStyle>
            <a:lvl1pPr marL="0" indent="0">
              <a:buNone/>
              <a:defRPr sz="900">
                <a:solidFill>
                  <a:schemeClr val="bg1"/>
                </a:solidFill>
              </a:defRPr>
            </a:lvl1pPr>
          </a:lstStyle>
          <a:p>
            <a:pPr lvl="0"/>
            <a:r>
              <a:rPr lang="en-GB"/>
              <a:t>Insert presenter’s name and surname</a:t>
            </a:r>
          </a:p>
        </p:txBody>
      </p:sp>
      <p:sp>
        <p:nvSpPr>
          <p:cNvPr id="7" name="Date Placeholder 6">
            <a:extLst>
              <a:ext uri="{FF2B5EF4-FFF2-40B4-BE49-F238E27FC236}">
                <a16:creationId xmlns:a16="http://schemas.microsoft.com/office/drawing/2014/main" id="{68922A9B-8A21-4C62-B8E0-4E57BCB7F23C}"/>
              </a:ext>
            </a:extLst>
          </p:cNvPr>
          <p:cNvSpPr>
            <a:spLocks noGrp="1"/>
          </p:cNvSpPr>
          <p:nvPr>
            <p:ph type="dt" sz="half" idx="15"/>
          </p:nvPr>
        </p:nvSpPr>
        <p:spPr>
          <a:xfrm>
            <a:off x="501726" y="6247262"/>
            <a:ext cx="2627312" cy="140910"/>
          </a:xfrm>
        </p:spPr>
        <p:txBody>
          <a:bodyPr wrap="none" lIns="0" tIns="0" rIns="0" bIns="0"/>
          <a:lstStyle>
            <a:lvl1pPr>
              <a:defRPr sz="900">
                <a:solidFill>
                  <a:schemeClr val="bg1"/>
                </a:solidFill>
              </a:defRPr>
            </a:lvl1pPr>
          </a:lstStyle>
          <a:p>
            <a:endParaRPr lang="en-GB"/>
          </a:p>
        </p:txBody>
      </p:sp>
      <p:sp>
        <p:nvSpPr>
          <p:cNvPr id="10" name="Logo Placeholder 9"/>
          <p:cNvSpPr>
            <a:spLocks noGrp="1"/>
          </p:cNvSpPr>
          <p:nvPr>
            <p:ph type="body" sz="quarter" idx="14" hasCustomPrompt="1"/>
          </p:nvPr>
        </p:nvSpPr>
        <p:spPr>
          <a:xfrm>
            <a:off x="9784233" y="6057019"/>
            <a:ext cx="1905001" cy="426384"/>
          </a:xfrm>
          <a:blipFill>
            <a:blip r:embed="rId2"/>
            <a:stretch>
              <a:fillRect/>
            </a:stretch>
          </a:blipFill>
        </p:spPr>
        <p:txBody>
          <a:bodyPr/>
          <a:lstStyle>
            <a:lvl1pPr marL="0" indent="0">
              <a:buNone/>
              <a:defRPr sz="100">
                <a:noFill/>
              </a:defRPr>
            </a:lvl1pPr>
            <a:lvl2pPr>
              <a:defRPr sz="100"/>
            </a:lvl2pPr>
            <a:lvl3pPr>
              <a:defRPr sz="100"/>
            </a:lvl3pPr>
            <a:lvl4pPr>
              <a:defRPr sz="100"/>
            </a:lvl4pPr>
            <a:lvl5pPr>
              <a:defRPr sz="100"/>
            </a:lvl5pPr>
          </a:lstStyle>
          <a:p>
            <a:pPr lvl="0"/>
            <a:r>
              <a:rPr lang="en-GB" noProof="0"/>
              <a:t>.</a:t>
            </a:r>
          </a:p>
        </p:txBody>
      </p:sp>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1485713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43100"/>
            <a:ext cx="3578225" cy="3694878"/>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14825" y="1943100"/>
            <a:ext cx="7375525" cy="3694878"/>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22490547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Breaker">
    <p:bg>
      <p:bgRef idx="1001">
        <a:schemeClr val="bg1"/>
      </p:bgRef>
    </p:bg>
    <p:spTree>
      <p:nvGrpSpPr>
        <p:cNvPr id="1" name=""/>
        <p:cNvGrpSpPr/>
        <p:nvPr/>
      </p:nvGrpSpPr>
      <p:grpSpPr>
        <a:xfrm>
          <a:off x="0" y="0"/>
          <a:ext cx="0" cy="0"/>
          <a:chOff x="0" y="0"/>
          <a:chExt cx="0" cy="0"/>
        </a:xfrm>
      </p:grpSpPr>
      <p:sp>
        <p:nvSpPr>
          <p:cNvPr id="9" name="Background"/>
          <p:cNvSpPr/>
          <p:nvPr userDrawn="1"/>
        </p:nvSpPr>
        <p:spPr>
          <a:xfrm>
            <a:off x="0" y="0"/>
            <a:ext cx="1218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en-GB"/>
          </a:p>
        </p:txBody>
      </p:sp>
      <p:sp>
        <p:nvSpPr>
          <p:cNvPr id="2" name="Title 1"/>
          <p:cNvSpPr>
            <a:spLocks noGrp="1"/>
          </p:cNvSpPr>
          <p:nvPr>
            <p:ph type="title" hasCustomPrompt="1"/>
          </p:nvPr>
        </p:nvSpPr>
        <p:spPr>
          <a:xfrm>
            <a:off x="0" y="-6739"/>
            <a:ext cx="6096000" cy="6360737"/>
          </a:xfrm>
          <a:solidFill>
            <a:srgbClr val="00243D"/>
          </a:solidFill>
        </p:spPr>
        <p:txBody>
          <a:bodyPr lIns="576000" tIns="0" rIns="414000" bIns="0" anchor="ctr" anchorCtr="0"/>
          <a:lstStyle>
            <a:lvl1pPr>
              <a:defRPr sz="4000" cap="none" baseline="0">
                <a:solidFill>
                  <a:schemeClr val="tx1"/>
                </a:solidFill>
              </a:defRPr>
            </a:lvl1pPr>
          </a:lstStyle>
          <a:p>
            <a:r>
              <a:rPr lang="en-GB" noProof="0"/>
              <a:t>Click to edit master title style</a:t>
            </a:r>
          </a:p>
        </p:txBody>
      </p:sp>
      <p:sp>
        <p:nvSpPr>
          <p:cNvPr id="7" name="Picture Placeholder 3"/>
          <p:cNvSpPr>
            <a:spLocks noGrp="1"/>
          </p:cNvSpPr>
          <p:nvPr>
            <p:ph type="pic" sz="quarter" idx="13"/>
          </p:nvPr>
        </p:nvSpPr>
        <p:spPr>
          <a:xfrm>
            <a:off x="6096000" y="-10468"/>
            <a:ext cx="6096000" cy="6357294"/>
          </a:xfrm>
        </p:spPr>
        <p:txBody>
          <a:bodyPr tIns="1116000" anchor="ctr" anchorCtr="0"/>
          <a:lstStyle>
            <a:lvl1pPr marL="0" indent="0" algn="ctr">
              <a:buNone/>
              <a:defRPr/>
            </a:lvl1pPr>
          </a:lstStyle>
          <a:p>
            <a:r>
              <a:rPr lang="en-US" noProof="0"/>
              <a:t>Click icon to add picture</a:t>
            </a:r>
            <a:endParaRPr lang="en-GB" noProof="0"/>
          </a:p>
        </p:txBody>
      </p:sp>
      <p:sp>
        <p:nvSpPr>
          <p:cNvPr id="4" name="FLD_PresentationTitle"/>
          <p:cNvSpPr>
            <a:spLocks noGrp="1"/>
          </p:cNvSpPr>
          <p:nvPr>
            <p:ph type="ftr" sz="quarter" idx="20"/>
          </p:nvPr>
        </p:nvSpPr>
        <p:spPr/>
        <p:txBody>
          <a:bodyPr/>
          <a:lstStyle/>
          <a:p>
            <a:r>
              <a:rPr lang="en-SG"/>
              <a:t>Insert presentation title via Header &amp; Footer</a:t>
            </a:r>
            <a:endParaRPr lang="en-GB"/>
          </a:p>
        </p:txBody>
      </p:sp>
      <p:sp>
        <p:nvSpPr>
          <p:cNvPr id="5" name="Slide Number Placeholder 4"/>
          <p:cNvSpPr>
            <a:spLocks noGrp="1"/>
          </p:cNvSpPr>
          <p:nvPr>
            <p:ph type="sldNum" sz="quarter" idx="21"/>
          </p:nvPr>
        </p:nvSpPr>
        <p:spPr/>
        <p:txBody>
          <a:bodyPr/>
          <a:lstStyle/>
          <a:p>
            <a:r>
              <a:rPr lang="en-GB" b="0"/>
              <a:t>|</a:t>
            </a:r>
            <a:fld id="{161BE2EA-AEDB-4948-88E1-594E5C4BF481}" type="slidenum">
              <a:rPr lang="en-GB" smtClean="0"/>
              <a:pPr/>
              <a:t>‹#›</a:t>
            </a:fld>
            <a:endParaRPr lang="en-GB"/>
          </a:p>
        </p:txBody>
      </p:sp>
      <p:sp>
        <p:nvSpPr>
          <p:cNvPr id="12" name="Placeholder logo">
            <a:extLst>
              <a:ext uri="{FF2B5EF4-FFF2-40B4-BE49-F238E27FC236}">
                <a16:creationId xmlns:a16="http://schemas.microsoft.com/office/drawing/2014/main" id="{30AB93D6-D367-4D8E-AD46-1FF510241606}"/>
              </a:ext>
            </a:extLst>
          </p:cNvPr>
          <p:cNvSpPr>
            <a:spLocks noGrp="1"/>
          </p:cNvSpPr>
          <p:nvPr>
            <p:ph type="body" sz="quarter" idx="14"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3222938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Breaker ">
    <p:bg>
      <p:bgRef idx="1001">
        <a:schemeClr val="bg1"/>
      </p:bgRef>
    </p:bg>
    <p:spTree>
      <p:nvGrpSpPr>
        <p:cNvPr id="1" name=""/>
        <p:cNvGrpSpPr/>
        <p:nvPr/>
      </p:nvGrpSpPr>
      <p:grpSpPr>
        <a:xfrm>
          <a:off x="0" y="0"/>
          <a:ext cx="0" cy="0"/>
          <a:chOff x="0" y="0"/>
          <a:chExt cx="0" cy="0"/>
        </a:xfrm>
      </p:grpSpPr>
      <p:sp>
        <p:nvSpPr>
          <p:cNvPr id="3" name="Background"/>
          <p:cNvSpPr/>
          <p:nvPr userDrawn="1"/>
        </p:nvSpPr>
        <p:spPr>
          <a:xfrm>
            <a:off x="0" y="0"/>
            <a:ext cx="1218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en-GB"/>
          </a:p>
        </p:txBody>
      </p:sp>
      <p:sp>
        <p:nvSpPr>
          <p:cNvPr id="2" name="Title 1"/>
          <p:cNvSpPr>
            <a:spLocks noGrp="1"/>
          </p:cNvSpPr>
          <p:nvPr>
            <p:ph type="title" hasCustomPrompt="1"/>
          </p:nvPr>
        </p:nvSpPr>
        <p:spPr>
          <a:xfrm>
            <a:off x="6096000" y="-4231"/>
            <a:ext cx="6093599" cy="6358229"/>
          </a:xfrm>
          <a:solidFill>
            <a:srgbClr val="00243D"/>
          </a:solidFill>
        </p:spPr>
        <p:txBody>
          <a:bodyPr lIns="414000" tIns="504000" rIns="414000" bIns="504000" anchor="ctr" anchorCtr="0"/>
          <a:lstStyle>
            <a:lvl1pPr>
              <a:defRPr sz="4000" cap="none" baseline="0">
                <a:solidFill>
                  <a:schemeClr val="tx1"/>
                </a:solidFill>
              </a:defRPr>
            </a:lvl1pPr>
          </a:lstStyle>
          <a:p>
            <a:r>
              <a:rPr lang="en-GB" noProof="0"/>
              <a:t>Click to edit master title style</a:t>
            </a:r>
          </a:p>
        </p:txBody>
      </p:sp>
      <p:sp>
        <p:nvSpPr>
          <p:cNvPr id="7" name="Picture Placeholder 3"/>
          <p:cNvSpPr>
            <a:spLocks noGrp="1"/>
          </p:cNvSpPr>
          <p:nvPr>
            <p:ph type="pic" sz="quarter" idx="13"/>
          </p:nvPr>
        </p:nvSpPr>
        <p:spPr>
          <a:xfrm>
            <a:off x="1" y="-11404"/>
            <a:ext cx="6096000" cy="6358229"/>
          </a:xfrm>
        </p:spPr>
        <p:txBody>
          <a:bodyPr tIns="1116000" anchor="ctr" anchorCtr="0"/>
          <a:lstStyle>
            <a:lvl1pPr marL="0" indent="0" algn="ctr">
              <a:buNone/>
              <a:defRPr>
                <a:solidFill>
                  <a:schemeClr val="bg1"/>
                </a:solidFill>
              </a:defRPr>
            </a:lvl1pPr>
          </a:lstStyle>
          <a:p>
            <a:r>
              <a:rPr lang="en-US" noProof="0"/>
              <a:t>Click icon to add picture</a:t>
            </a:r>
            <a:endParaRPr lang="en-GB" noProof="0"/>
          </a:p>
        </p:txBody>
      </p:sp>
      <p:sp>
        <p:nvSpPr>
          <p:cNvPr id="5" name="FLD_PresentationTitle"/>
          <p:cNvSpPr>
            <a:spLocks noGrp="1"/>
          </p:cNvSpPr>
          <p:nvPr>
            <p:ph type="ftr" sz="quarter" idx="20"/>
          </p:nvPr>
        </p:nvSpPr>
        <p:spPr/>
        <p:txBody>
          <a:bodyPr/>
          <a:lstStyle>
            <a:lvl1pPr>
              <a:defRPr>
                <a:solidFill>
                  <a:schemeClr val="tx1"/>
                </a:solidFill>
              </a:defRPr>
            </a:lvl1pPr>
          </a:lstStyle>
          <a:p>
            <a:r>
              <a:rPr lang="en-SG"/>
              <a:t>Insert presentation title via Header &amp; Footer</a:t>
            </a:r>
            <a:endParaRPr lang="en-GB"/>
          </a:p>
        </p:txBody>
      </p:sp>
      <p:sp>
        <p:nvSpPr>
          <p:cNvPr id="6" name="Slide Number Placeholder 5"/>
          <p:cNvSpPr>
            <a:spLocks noGrp="1"/>
          </p:cNvSpPr>
          <p:nvPr>
            <p:ph type="sldNum" sz="quarter" idx="21"/>
          </p:nvPr>
        </p:nvSpPr>
        <p:spPr/>
        <p:txBody>
          <a:bodyPr/>
          <a:lstStyle>
            <a:lvl1pPr>
              <a:defRPr>
                <a:solidFill>
                  <a:schemeClr val="tx1"/>
                </a:solidFill>
              </a:defRPr>
            </a:lvl1pPr>
          </a:lstStyle>
          <a:p>
            <a:r>
              <a:rPr lang="en-GB" b="0"/>
              <a:t>|</a:t>
            </a:r>
            <a:fld id="{161BE2EA-AEDB-4948-88E1-594E5C4BF481}" type="slidenum">
              <a:rPr lang="en-GB" smtClean="0"/>
              <a:pPr/>
              <a:t>‹#›</a:t>
            </a:fld>
            <a:endParaRPr lang="en-GB"/>
          </a:p>
        </p:txBody>
      </p:sp>
      <p:sp>
        <p:nvSpPr>
          <p:cNvPr id="11" name="Placeholder logo">
            <a:extLst>
              <a:ext uri="{FF2B5EF4-FFF2-40B4-BE49-F238E27FC236}">
                <a16:creationId xmlns:a16="http://schemas.microsoft.com/office/drawing/2014/main" id="{D67A9E21-8603-4858-A5CD-FD34BB0FD62E}"/>
              </a:ext>
            </a:extLst>
          </p:cNvPr>
          <p:cNvSpPr>
            <a:spLocks noGrp="1"/>
          </p:cNvSpPr>
          <p:nvPr>
            <p:ph type="body" sz="quarter" idx="14"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21443740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reaker">
    <p:bg>
      <p:bgRef idx="1001">
        <a:schemeClr val="bg1"/>
      </p:bgRef>
    </p:bg>
    <p:spTree>
      <p:nvGrpSpPr>
        <p:cNvPr id="1" name=""/>
        <p:cNvGrpSpPr/>
        <p:nvPr/>
      </p:nvGrpSpPr>
      <p:grpSpPr>
        <a:xfrm>
          <a:off x="0" y="0"/>
          <a:ext cx="0" cy="0"/>
          <a:chOff x="0" y="0"/>
          <a:chExt cx="0" cy="0"/>
        </a:xfrm>
      </p:grpSpPr>
      <p:sp>
        <p:nvSpPr>
          <p:cNvPr id="9" name="Background"/>
          <p:cNvSpPr/>
          <p:nvPr userDrawn="1"/>
        </p:nvSpPr>
        <p:spPr>
          <a:xfrm>
            <a:off x="0" y="0"/>
            <a:ext cx="1218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en-GB"/>
          </a:p>
        </p:txBody>
      </p:sp>
      <p:sp>
        <p:nvSpPr>
          <p:cNvPr id="2" name="Title 1"/>
          <p:cNvSpPr>
            <a:spLocks noGrp="1"/>
          </p:cNvSpPr>
          <p:nvPr>
            <p:ph type="title" hasCustomPrompt="1"/>
          </p:nvPr>
        </p:nvSpPr>
        <p:spPr>
          <a:xfrm>
            <a:off x="0" y="-8653"/>
            <a:ext cx="6096000" cy="6362651"/>
          </a:xfrm>
          <a:solidFill>
            <a:srgbClr val="42B0D5"/>
          </a:solidFill>
        </p:spPr>
        <p:txBody>
          <a:bodyPr lIns="576000" tIns="0" rIns="414000" bIns="0" anchor="ctr" anchorCtr="0"/>
          <a:lstStyle>
            <a:lvl1pPr>
              <a:defRPr sz="4000" cap="none" baseline="0">
                <a:solidFill>
                  <a:schemeClr val="tx1"/>
                </a:solidFill>
              </a:defRPr>
            </a:lvl1pPr>
          </a:lstStyle>
          <a:p>
            <a:r>
              <a:rPr lang="en-GB" noProof="0"/>
              <a:t>Click to edit master title style</a:t>
            </a:r>
          </a:p>
        </p:txBody>
      </p:sp>
      <p:sp>
        <p:nvSpPr>
          <p:cNvPr id="7" name="Picture Placeholder 3"/>
          <p:cNvSpPr>
            <a:spLocks noGrp="1"/>
          </p:cNvSpPr>
          <p:nvPr>
            <p:ph type="pic" sz="quarter" idx="13"/>
          </p:nvPr>
        </p:nvSpPr>
        <p:spPr>
          <a:xfrm>
            <a:off x="6110514" y="-25782"/>
            <a:ext cx="6096000" cy="6372608"/>
          </a:xfrm>
        </p:spPr>
        <p:txBody>
          <a:bodyPr tIns="1116000" anchor="ctr" anchorCtr="0"/>
          <a:lstStyle>
            <a:lvl1pPr marL="0" indent="0" algn="ctr">
              <a:buNone/>
              <a:defRPr/>
            </a:lvl1pPr>
          </a:lstStyle>
          <a:p>
            <a:r>
              <a:rPr lang="en-US" noProof="0"/>
              <a:t>Click icon to add picture</a:t>
            </a:r>
            <a:endParaRPr lang="en-GB" noProof="0"/>
          </a:p>
        </p:txBody>
      </p:sp>
      <p:sp>
        <p:nvSpPr>
          <p:cNvPr id="4" name="FLD_PresentationTitle"/>
          <p:cNvSpPr>
            <a:spLocks noGrp="1"/>
          </p:cNvSpPr>
          <p:nvPr>
            <p:ph type="ftr" sz="quarter" idx="20"/>
          </p:nvPr>
        </p:nvSpPr>
        <p:spPr/>
        <p:txBody>
          <a:bodyPr/>
          <a:lstStyle/>
          <a:p>
            <a:r>
              <a:rPr lang="en-SG"/>
              <a:t>Insert presentation title via Header &amp; Footer</a:t>
            </a:r>
            <a:endParaRPr lang="en-GB"/>
          </a:p>
        </p:txBody>
      </p:sp>
      <p:sp>
        <p:nvSpPr>
          <p:cNvPr id="5" name="Slide Number Placeholder 4"/>
          <p:cNvSpPr>
            <a:spLocks noGrp="1"/>
          </p:cNvSpPr>
          <p:nvPr>
            <p:ph type="sldNum" sz="quarter" idx="21"/>
          </p:nvPr>
        </p:nvSpPr>
        <p:spPr/>
        <p:txBody>
          <a:bodyPr/>
          <a:lstStyle/>
          <a:p>
            <a:r>
              <a:rPr lang="en-GB" b="0"/>
              <a:t>|</a:t>
            </a:r>
            <a:fld id="{161BE2EA-AEDB-4948-88E1-594E5C4BF481}" type="slidenum">
              <a:rPr lang="en-GB" smtClean="0"/>
              <a:pPr/>
              <a:t>‹#›</a:t>
            </a:fld>
            <a:endParaRPr lang="en-GB"/>
          </a:p>
        </p:txBody>
      </p:sp>
      <p:sp>
        <p:nvSpPr>
          <p:cNvPr id="11" name="Placeholder logo">
            <a:extLst>
              <a:ext uri="{FF2B5EF4-FFF2-40B4-BE49-F238E27FC236}">
                <a16:creationId xmlns:a16="http://schemas.microsoft.com/office/drawing/2014/main" id="{0C5BC694-5660-4C76-8B69-00205183DA10}"/>
              </a:ext>
            </a:extLst>
          </p:cNvPr>
          <p:cNvSpPr>
            <a:spLocks noGrp="1"/>
          </p:cNvSpPr>
          <p:nvPr>
            <p:ph type="body" sz="quarter" idx="14"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12964542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reaker ">
    <p:bg>
      <p:bgRef idx="1001">
        <a:schemeClr val="bg1"/>
      </p:bgRef>
    </p:bg>
    <p:spTree>
      <p:nvGrpSpPr>
        <p:cNvPr id="1" name=""/>
        <p:cNvGrpSpPr/>
        <p:nvPr/>
      </p:nvGrpSpPr>
      <p:grpSpPr>
        <a:xfrm>
          <a:off x="0" y="0"/>
          <a:ext cx="0" cy="0"/>
          <a:chOff x="0" y="0"/>
          <a:chExt cx="0" cy="0"/>
        </a:xfrm>
      </p:grpSpPr>
      <p:sp>
        <p:nvSpPr>
          <p:cNvPr id="3" name="Background"/>
          <p:cNvSpPr/>
          <p:nvPr userDrawn="1"/>
        </p:nvSpPr>
        <p:spPr>
          <a:xfrm>
            <a:off x="0" y="0"/>
            <a:ext cx="1218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en-GB"/>
          </a:p>
        </p:txBody>
      </p:sp>
      <p:sp>
        <p:nvSpPr>
          <p:cNvPr id="2" name="Title 1"/>
          <p:cNvSpPr>
            <a:spLocks noGrp="1"/>
          </p:cNvSpPr>
          <p:nvPr>
            <p:ph type="title" hasCustomPrompt="1"/>
          </p:nvPr>
        </p:nvSpPr>
        <p:spPr>
          <a:xfrm>
            <a:off x="6165389" y="-8515"/>
            <a:ext cx="6026611" cy="6362513"/>
          </a:xfrm>
          <a:solidFill>
            <a:srgbClr val="42B0D5"/>
          </a:solidFill>
        </p:spPr>
        <p:txBody>
          <a:bodyPr lIns="414000" tIns="504000" rIns="414000" bIns="504000" anchor="ctr" anchorCtr="0"/>
          <a:lstStyle>
            <a:lvl1pPr>
              <a:defRPr sz="4000" cap="none" baseline="0">
                <a:solidFill>
                  <a:schemeClr val="tx1"/>
                </a:solidFill>
              </a:defRPr>
            </a:lvl1pPr>
          </a:lstStyle>
          <a:p>
            <a:r>
              <a:rPr lang="en-GB" noProof="0"/>
              <a:t>Click to edit master title style</a:t>
            </a:r>
          </a:p>
        </p:txBody>
      </p:sp>
      <p:sp>
        <p:nvSpPr>
          <p:cNvPr id="7" name="Picture Placeholder 3"/>
          <p:cNvSpPr>
            <a:spLocks noGrp="1"/>
          </p:cNvSpPr>
          <p:nvPr>
            <p:ph type="pic" sz="quarter" idx="13"/>
          </p:nvPr>
        </p:nvSpPr>
        <p:spPr>
          <a:xfrm>
            <a:off x="136378" y="0"/>
            <a:ext cx="6026611" cy="6346825"/>
          </a:xfrm>
        </p:spPr>
        <p:txBody>
          <a:bodyPr tIns="1116000" anchor="ctr" anchorCtr="0"/>
          <a:lstStyle>
            <a:lvl1pPr marL="0" indent="0" algn="ctr">
              <a:buNone/>
              <a:defRPr>
                <a:solidFill>
                  <a:schemeClr val="bg1"/>
                </a:solidFill>
              </a:defRPr>
            </a:lvl1pPr>
          </a:lstStyle>
          <a:p>
            <a:r>
              <a:rPr lang="en-US" noProof="0"/>
              <a:t>Click icon to add picture</a:t>
            </a:r>
            <a:endParaRPr lang="en-GB" noProof="0"/>
          </a:p>
        </p:txBody>
      </p:sp>
      <p:sp>
        <p:nvSpPr>
          <p:cNvPr id="5" name="FLD_PresentationTitle"/>
          <p:cNvSpPr>
            <a:spLocks noGrp="1"/>
          </p:cNvSpPr>
          <p:nvPr>
            <p:ph type="ftr" sz="quarter" idx="20"/>
          </p:nvPr>
        </p:nvSpPr>
        <p:spPr/>
        <p:txBody>
          <a:bodyPr/>
          <a:lstStyle>
            <a:lvl1pPr>
              <a:defRPr>
                <a:solidFill>
                  <a:schemeClr val="tx1"/>
                </a:solidFill>
              </a:defRPr>
            </a:lvl1pPr>
          </a:lstStyle>
          <a:p>
            <a:r>
              <a:rPr lang="en-SG"/>
              <a:t>Insert presentation title via Header &amp; Footer</a:t>
            </a:r>
            <a:endParaRPr lang="en-GB"/>
          </a:p>
        </p:txBody>
      </p:sp>
      <p:sp>
        <p:nvSpPr>
          <p:cNvPr id="6" name="Slide Number Placeholder 5"/>
          <p:cNvSpPr>
            <a:spLocks noGrp="1"/>
          </p:cNvSpPr>
          <p:nvPr>
            <p:ph type="sldNum" sz="quarter" idx="21"/>
          </p:nvPr>
        </p:nvSpPr>
        <p:spPr/>
        <p:txBody>
          <a:bodyPr/>
          <a:lstStyle>
            <a:lvl1pPr>
              <a:defRPr>
                <a:solidFill>
                  <a:schemeClr val="tx1"/>
                </a:solidFill>
              </a:defRPr>
            </a:lvl1pPr>
          </a:lstStyle>
          <a:p>
            <a:r>
              <a:rPr lang="en-GB" b="0"/>
              <a:t>|</a:t>
            </a:r>
            <a:fld id="{161BE2EA-AEDB-4948-88E1-594E5C4BF481}" type="slidenum">
              <a:rPr lang="en-GB" smtClean="0"/>
              <a:pPr/>
              <a:t>‹#›</a:t>
            </a:fld>
            <a:endParaRPr lang="en-GB"/>
          </a:p>
        </p:txBody>
      </p:sp>
      <p:sp>
        <p:nvSpPr>
          <p:cNvPr id="8" name="Placeholder logo">
            <a:extLst>
              <a:ext uri="{FF2B5EF4-FFF2-40B4-BE49-F238E27FC236}">
                <a16:creationId xmlns:a16="http://schemas.microsoft.com/office/drawing/2014/main" id="{67C29F86-C65E-4DEC-91CD-031F6650AF38}"/>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1852081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Infographic">
    <p:spTree>
      <p:nvGrpSpPr>
        <p:cNvPr id="1" name=""/>
        <p:cNvGrpSpPr/>
        <p:nvPr/>
      </p:nvGrpSpPr>
      <p:grpSpPr>
        <a:xfrm>
          <a:off x="0" y="0"/>
          <a:ext cx="0" cy="0"/>
          <a:chOff x="0" y="0"/>
          <a:chExt cx="0" cy="0"/>
        </a:xfrm>
      </p:grpSpPr>
      <p:sp>
        <p:nvSpPr>
          <p:cNvPr id="8" name="Background colour"/>
          <p:cNvSpPr txBox="1">
            <a:spLocks/>
          </p:cNvSpPr>
          <p:nvPr userDrawn="1"/>
        </p:nvSpPr>
        <p:spPr>
          <a:xfrm>
            <a:off x="0" y="0"/>
            <a:ext cx="12193295" cy="6352183"/>
          </a:xfrm>
          <a:prstGeom prst="rect">
            <a:avLst/>
          </a:prstGeom>
          <a:solidFill>
            <a:srgbClr val="00243D"/>
          </a:solidFill>
        </p:spPr>
        <p:txBody>
          <a:bodyPr vert="horz" lIns="432000" tIns="336000" rIns="120000" bIns="0" rtlCol="0" anchor="t" anchorCtr="0">
            <a:normAutofit/>
          </a:bodyPr>
          <a:lstStyle/>
          <a:p>
            <a:pPr marL="0" marR="0" lvl="0" indent="0" algn="l" defTabSz="1219170" rtl="0" eaLnBrk="1" fontAlgn="auto" latinLnBrk="0" hangingPunct="1">
              <a:lnSpc>
                <a:spcPct val="100000"/>
              </a:lnSpc>
              <a:spcBef>
                <a:spcPct val="0"/>
              </a:spcBef>
              <a:spcAft>
                <a:spcPts val="0"/>
              </a:spcAft>
              <a:buClrTx/>
              <a:buSzTx/>
              <a:buFontTx/>
              <a:buNone/>
              <a:tabLst/>
              <a:defRPr/>
            </a:pPr>
            <a:endParaRPr/>
          </a:p>
        </p:txBody>
      </p:sp>
      <p:sp>
        <p:nvSpPr>
          <p:cNvPr id="2" name="Title 1"/>
          <p:cNvSpPr>
            <a:spLocks noGrp="1"/>
          </p:cNvSpPr>
          <p:nvPr>
            <p:ph type="title" hasCustomPrompt="1"/>
          </p:nvPr>
        </p:nvSpPr>
        <p:spPr>
          <a:xfrm>
            <a:off x="581904" y="689816"/>
            <a:ext cx="9155822" cy="504570"/>
          </a:xfrm>
        </p:spPr>
        <p:txBody>
          <a:bodyPr/>
          <a:lstStyle>
            <a:lvl1pPr algn="l">
              <a:defRPr cap="none" baseline="0">
                <a:solidFill>
                  <a:schemeClr val="bg1"/>
                </a:solidFill>
              </a:defRPr>
            </a:lvl1pPr>
          </a:lstStyle>
          <a:p>
            <a:r>
              <a:rPr lang="en-GB" noProof="0"/>
              <a:t>Click to edit master title style</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en-SG"/>
              <a:t>Insert presentation title via Header &amp; Footer</a:t>
            </a:r>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GB" b="0"/>
              <a:t>|</a:t>
            </a:r>
            <a:fld id="{161BE2EA-AEDB-4948-88E1-594E5C4BF481}" type="slidenum">
              <a:rPr lang="en-GB" smtClean="0"/>
              <a:pPr/>
              <a:t>‹#›</a:t>
            </a:fld>
            <a:endParaRPr lang="en-GB"/>
          </a:p>
        </p:txBody>
      </p:sp>
      <p:sp>
        <p:nvSpPr>
          <p:cNvPr id="12" name="Subtitle 2"/>
          <p:cNvSpPr>
            <a:spLocks noGrp="1"/>
          </p:cNvSpPr>
          <p:nvPr>
            <p:ph type="subTitle" idx="1" hasCustomPrompt="1"/>
          </p:nvPr>
        </p:nvSpPr>
        <p:spPr>
          <a:xfrm>
            <a:off x="590098" y="1194386"/>
            <a:ext cx="9147628" cy="482014"/>
          </a:xfrm>
        </p:spPr>
        <p:txBody>
          <a:bodyPr wrap="square" lIns="0" tIns="0" rIns="0" bIns="0">
            <a:noAutofit/>
          </a:bodyPr>
          <a:lstStyle>
            <a:lvl1pPr marL="0" indent="0" algn="l">
              <a:buNone/>
              <a:defRPr sz="1800" cap="none" spc="53" baseline="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noProof="0"/>
              <a:t>Click to edit master subtitle style</a:t>
            </a:r>
          </a:p>
        </p:txBody>
      </p:sp>
      <p:pic>
        <p:nvPicPr>
          <p:cNvPr id="10" name="Picture 9">
            <a:extLst>
              <a:ext uri="{FF2B5EF4-FFF2-40B4-BE49-F238E27FC236}">
                <a16:creationId xmlns:a16="http://schemas.microsoft.com/office/drawing/2014/main" id="{9D22DFFA-A092-486D-BE5D-E7486EBA9D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6263" y="6096230"/>
            <a:ext cx="1621293" cy="761770"/>
          </a:xfrm>
          <a:prstGeom prst="rect">
            <a:avLst/>
          </a:prstGeom>
        </p:spPr>
      </p:pic>
    </p:spTree>
    <p:extLst>
      <p:ext uri="{BB962C8B-B14F-4D97-AF65-F5344CB8AC3E}">
        <p14:creationId xmlns:p14="http://schemas.microsoft.com/office/powerpoint/2010/main" val="42527346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Picture and title">
    <p:spTree>
      <p:nvGrpSpPr>
        <p:cNvPr id="1" name=""/>
        <p:cNvGrpSpPr/>
        <p:nvPr/>
      </p:nvGrpSpPr>
      <p:grpSpPr>
        <a:xfrm>
          <a:off x="0" y="0"/>
          <a:ext cx="0" cy="0"/>
          <a:chOff x="0" y="0"/>
          <a:chExt cx="0" cy="0"/>
        </a:xfrm>
      </p:grpSpPr>
      <p:sp>
        <p:nvSpPr>
          <p:cNvPr id="12" name="Picture Placeholder 8"/>
          <p:cNvSpPr>
            <a:spLocks noGrp="1"/>
          </p:cNvSpPr>
          <p:nvPr>
            <p:ph type="pic" sz="quarter" idx="13"/>
          </p:nvPr>
        </p:nvSpPr>
        <p:spPr>
          <a:xfrm>
            <a:off x="0" y="0"/>
            <a:ext cx="12192000" cy="6354000"/>
          </a:xfrm>
          <a:solidFill>
            <a:schemeClr val="bg1">
              <a:lumMod val="85000"/>
            </a:schemeClr>
          </a:solidFill>
        </p:spPr>
        <p:txBody>
          <a:bodyPr tIns="3528000"/>
          <a:lstStyle>
            <a:lvl1pPr marL="0" indent="0" algn="ctr">
              <a:buNone/>
              <a:defRPr/>
            </a:lvl1pPr>
          </a:lstStyle>
          <a:p>
            <a:r>
              <a:rPr lang="en-US"/>
              <a:t>Click icon to add picture</a:t>
            </a:r>
            <a:endParaRPr lang="en-GB"/>
          </a:p>
        </p:txBody>
      </p:sp>
      <p:sp>
        <p:nvSpPr>
          <p:cNvPr id="4" name="FLD_PresentationTitle"/>
          <p:cNvSpPr>
            <a:spLocks noGrp="1"/>
          </p:cNvSpPr>
          <p:nvPr>
            <p:ph type="ftr" sz="quarter" idx="16"/>
          </p:nvPr>
        </p:nvSpPr>
        <p:spPr/>
        <p:txBody>
          <a:bodyPr/>
          <a:lstStyle>
            <a:lvl1pPr>
              <a:defRPr>
                <a:solidFill>
                  <a:schemeClr val="bg1"/>
                </a:solidFill>
              </a:defRPr>
            </a:lvl1pPr>
          </a:lstStyle>
          <a:p>
            <a:r>
              <a:rPr lang="en-SG"/>
              <a:t>Insert presentation title via Header &amp; Footer</a:t>
            </a:r>
            <a:endParaRPr lang="en-GB"/>
          </a:p>
        </p:txBody>
      </p:sp>
      <p:sp>
        <p:nvSpPr>
          <p:cNvPr id="5" name="Slide Number Placeholder 4"/>
          <p:cNvSpPr>
            <a:spLocks noGrp="1"/>
          </p:cNvSpPr>
          <p:nvPr>
            <p:ph type="sldNum" sz="quarter" idx="17"/>
          </p:nvPr>
        </p:nvSpPr>
        <p:spPr/>
        <p:txBody>
          <a:bodyPr/>
          <a:lstStyle>
            <a:lvl1pPr>
              <a:defRPr>
                <a:solidFill>
                  <a:schemeClr val="bg1"/>
                </a:solidFill>
              </a:defRPr>
            </a:lvl1pPr>
          </a:lstStyle>
          <a:p>
            <a:r>
              <a:rPr lang="en-GB" b="0"/>
              <a:t>|</a:t>
            </a:r>
            <a:fld id="{161BE2EA-AEDB-4948-88E1-594E5C4BF481}" type="slidenum">
              <a:rPr lang="en-GB" smtClean="0"/>
              <a:pPr/>
              <a:t>‹#›</a:t>
            </a:fld>
            <a:endParaRPr lang="en-GB"/>
          </a:p>
        </p:txBody>
      </p:sp>
      <p:sp>
        <p:nvSpPr>
          <p:cNvPr id="2" name="Title 1">
            <a:extLst>
              <a:ext uri="{FF2B5EF4-FFF2-40B4-BE49-F238E27FC236}">
                <a16:creationId xmlns:a16="http://schemas.microsoft.com/office/drawing/2014/main" id="{A070028B-E914-40B5-ACE0-ECE9895CB6F9}"/>
              </a:ext>
            </a:extLst>
          </p:cNvPr>
          <p:cNvSpPr>
            <a:spLocks noGrp="1"/>
          </p:cNvSpPr>
          <p:nvPr>
            <p:ph type="title" hasCustomPrompt="1"/>
          </p:nvPr>
        </p:nvSpPr>
        <p:spPr>
          <a:xfrm>
            <a:off x="576000" y="3822705"/>
            <a:ext cx="5520000" cy="435788"/>
          </a:xfrm>
        </p:spPr>
        <p:txBody>
          <a:bodyPr/>
          <a:lstStyle>
            <a:lvl1pPr>
              <a:defRPr sz="3200" b="1" cap="all" baseline="0">
                <a:solidFill>
                  <a:schemeClr val="bg1"/>
                </a:solidFill>
              </a:defRPr>
            </a:lvl1pPr>
          </a:lstStyle>
          <a:p>
            <a:r>
              <a:rPr lang="en-US"/>
              <a:t>CLICK TO EDIT MASTER TITLE STYLE</a:t>
            </a:r>
            <a:endParaRPr lang="en-DK"/>
          </a:p>
        </p:txBody>
      </p:sp>
      <p:sp>
        <p:nvSpPr>
          <p:cNvPr id="15" name="Subtitle 2">
            <a:extLst>
              <a:ext uri="{FF2B5EF4-FFF2-40B4-BE49-F238E27FC236}">
                <a16:creationId xmlns:a16="http://schemas.microsoft.com/office/drawing/2014/main" id="{C02B4639-46F0-40D6-B1E0-EE645E179E8E}"/>
              </a:ext>
            </a:extLst>
          </p:cNvPr>
          <p:cNvSpPr>
            <a:spLocks noGrp="1"/>
          </p:cNvSpPr>
          <p:nvPr>
            <p:ph type="subTitle" idx="1" hasCustomPrompt="1"/>
          </p:nvPr>
        </p:nvSpPr>
        <p:spPr>
          <a:xfrm>
            <a:off x="576000" y="4261737"/>
            <a:ext cx="5520000" cy="482014"/>
          </a:xfrm>
        </p:spPr>
        <p:txBody>
          <a:bodyPr wrap="square" lIns="0" tIns="0" rIns="0" bIns="0">
            <a:noAutofit/>
          </a:bodyPr>
          <a:lstStyle>
            <a:lvl1pPr marL="0" indent="0" algn="l">
              <a:buNone/>
              <a:defRPr sz="3200" cap="all" spc="53" baseline="0">
                <a:solidFill>
                  <a:schemeClr val="bg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noProof="0"/>
              <a:t>CLICK TO EDIT MASTER SUBTITLE STYLE</a:t>
            </a:r>
          </a:p>
        </p:txBody>
      </p:sp>
      <p:sp>
        <p:nvSpPr>
          <p:cNvPr id="16" name="Placeholder logo">
            <a:extLst>
              <a:ext uri="{FF2B5EF4-FFF2-40B4-BE49-F238E27FC236}">
                <a16:creationId xmlns:a16="http://schemas.microsoft.com/office/drawing/2014/main" id="{37317997-D920-4282-BAA8-3544A261049A}"/>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24069919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Infographic with picture">
    <p:spTree>
      <p:nvGrpSpPr>
        <p:cNvPr id="1" name=""/>
        <p:cNvGrpSpPr/>
        <p:nvPr/>
      </p:nvGrpSpPr>
      <p:grpSpPr>
        <a:xfrm>
          <a:off x="0" y="0"/>
          <a:ext cx="0" cy="0"/>
          <a:chOff x="0" y="0"/>
          <a:chExt cx="0" cy="0"/>
        </a:xfrm>
      </p:grpSpPr>
      <p:sp>
        <p:nvSpPr>
          <p:cNvPr id="12" name="Picture Placeholder 8"/>
          <p:cNvSpPr>
            <a:spLocks noGrp="1"/>
          </p:cNvSpPr>
          <p:nvPr>
            <p:ph type="pic" sz="quarter" idx="13"/>
          </p:nvPr>
        </p:nvSpPr>
        <p:spPr>
          <a:xfrm>
            <a:off x="0" y="0"/>
            <a:ext cx="12192000" cy="6354000"/>
          </a:xfrm>
          <a:solidFill>
            <a:schemeClr val="bg1">
              <a:lumMod val="85000"/>
            </a:schemeClr>
          </a:solidFill>
        </p:spPr>
        <p:txBody>
          <a:bodyPr tIns="3528000"/>
          <a:lstStyle>
            <a:lvl1pPr marL="0" indent="0" algn="ctr">
              <a:buNone/>
              <a:defRPr/>
            </a:lvl1pPr>
          </a:lstStyle>
          <a:p>
            <a:r>
              <a:rPr lang="en-US"/>
              <a:t>Click icon to add picture</a:t>
            </a:r>
            <a:endParaRPr lang="en-GB"/>
          </a:p>
        </p:txBody>
      </p:sp>
      <p:sp>
        <p:nvSpPr>
          <p:cNvPr id="2" name="Title 1"/>
          <p:cNvSpPr>
            <a:spLocks noGrp="1"/>
          </p:cNvSpPr>
          <p:nvPr>
            <p:ph type="title"/>
          </p:nvPr>
        </p:nvSpPr>
        <p:spPr>
          <a:xfrm>
            <a:off x="591358" y="689815"/>
            <a:ext cx="9146368" cy="767509"/>
          </a:xfrm>
        </p:spPr>
        <p:txBody>
          <a:bodyPr/>
          <a:lstStyle>
            <a:lvl1pPr algn="l">
              <a:defRPr cap="all" baseline="0">
                <a:solidFill>
                  <a:schemeClr val="bg1"/>
                </a:solidFill>
              </a:defRPr>
            </a:lvl1pPr>
          </a:lstStyle>
          <a:p>
            <a:r>
              <a:rPr lang="en-US" noProof="0"/>
              <a:t>Click to edit Master title style</a:t>
            </a:r>
            <a:endParaRPr lang="en-GB" noProof="0"/>
          </a:p>
        </p:txBody>
      </p:sp>
      <p:sp>
        <p:nvSpPr>
          <p:cNvPr id="5" name="FLD_PresentationTitle"/>
          <p:cNvSpPr>
            <a:spLocks noGrp="1"/>
          </p:cNvSpPr>
          <p:nvPr>
            <p:ph type="ftr" sz="quarter" idx="16"/>
          </p:nvPr>
        </p:nvSpPr>
        <p:spPr/>
        <p:txBody>
          <a:bodyPr/>
          <a:lstStyle>
            <a:lvl1pPr>
              <a:defRPr>
                <a:solidFill>
                  <a:schemeClr val="bg1"/>
                </a:solidFill>
              </a:defRPr>
            </a:lvl1pPr>
          </a:lstStyle>
          <a:p>
            <a:r>
              <a:rPr lang="en-SG"/>
              <a:t>Insert presentation title via Header &amp; Footer</a:t>
            </a:r>
            <a:endParaRPr lang="en-GB"/>
          </a:p>
        </p:txBody>
      </p:sp>
      <p:sp>
        <p:nvSpPr>
          <p:cNvPr id="6" name="Slide Number Placeholder 5"/>
          <p:cNvSpPr>
            <a:spLocks noGrp="1"/>
          </p:cNvSpPr>
          <p:nvPr>
            <p:ph type="sldNum" sz="quarter" idx="17"/>
          </p:nvPr>
        </p:nvSpPr>
        <p:spPr/>
        <p:txBody>
          <a:bodyPr/>
          <a:lstStyle>
            <a:lvl1pPr>
              <a:defRPr>
                <a:solidFill>
                  <a:schemeClr val="bg1"/>
                </a:solidFill>
              </a:defRPr>
            </a:lvl1pPr>
          </a:lstStyle>
          <a:p>
            <a:r>
              <a:rPr lang="en-GB" b="0"/>
              <a:t>|</a:t>
            </a:r>
            <a:fld id="{161BE2EA-AEDB-4948-88E1-594E5C4BF481}" type="slidenum">
              <a:rPr lang="en-GB" smtClean="0"/>
              <a:pPr/>
              <a:t>‹#›</a:t>
            </a:fld>
            <a:endParaRPr lang="en-GB"/>
          </a:p>
        </p:txBody>
      </p:sp>
      <p:sp>
        <p:nvSpPr>
          <p:cNvPr id="7" name="Placeholder logo">
            <a:extLst>
              <a:ext uri="{FF2B5EF4-FFF2-40B4-BE49-F238E27FC236}">
                <a16:creationId xmlns:a16="http://schemas.microsoft.com/office/drawing/2014/main" id="{B9DC6124-C911-4D20-A7DE-2BC240BA801A}"/>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8247368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6393" y="423334"/>
            <a:ext cx="9185146" cy="826125"/>
          </a:xfrm>
        </p:spPr>
        <p:txBody>
          <a:bodyPr/>
          <a:lstStyle/>
          <a:p>
            <a:r>
              <a:rPr lang="en-US" noProof="0"/>
              <a:t>Click to edit Master title style</a:t>
            </a:r>
            <a:endParaRPr lang="en-GB" noProof="0"/>
          </a:p>
        </p:txBody>
      </p:sp>
      <p:sp>
        <p:nvSpPr>
          <p:cNvPr id="5" name="FLD_PresentationTitle"/>
          <p:cNvSpPr>
            <a:spLocks noGrp="1"/>
          </p:cNvSpPr>
          <p:nvPr>
            <p:ph type="ftr" sz="quarter" idx="11"/>
          </p:nvPr>
        </p:nvSpPr>
        <p:spPr/>
        <p:txBody>
          <a:bodyPr/>
          <a:lstStyle/>
          <a:p>
            <a:r>
              <a:rPr lang="en-SG"/>
              <a:t>Insert presentation title via Header &amp; Footer</a:t>
            </a:r>
            <a:endParaRPr lang="en-GB"/>
          </a:p>
        </p:txBody>
      </p:sp>
      <p:sp>
        <p:nvSpPr>
          <p:cNvPr id="9" name="Slide Number Placeholder 8"/>
          <p:cNvSpPr>
            <a:spLocks noGrp="1"/>
          </p:cNvSpPr>
          <p:nvPr>
            <p:ph type="sldNum" sz="quarter" idx="12"/>
          </p:nvPr>
        </p:nvSpPr>
        <p:spPr/>
        <p:txBody>
          <a:bodyPr/>
          <a:lstStyle/>
          <a:p>
            <a:r>
              <a:rPr lang="en-GB" b="0"/>
              <a:t>|</a:t>
            </a:r>
            <a:fld id="{161BE2EA-AEDB-4948-88E1-594E5C4BF481}" type="slidenum">
              <a:rPr lang="en-GB" smtClean="0"/>
              <a:pPr/>
              <a:t>‹#›</a:t>
            </a:fld>
            <a:endParaRPr lang="en-GB"/>
          </a:p>
        </p:txBody>
      </p:sp>
      <p:cxnSp>
        <p:nvCxnSpPr>
          <p:cNvPr id="8" name="Straight Connector 7"/>
          <p:cNvCxnSpPr/>
          <p:nvPr userDrawn="1"/>
        </p:nvCxnSpPr>
        <p:spPr>
          <a:xfrm>
            <a:off x="594000" y="1356567"/>
            <a:ext cx="110016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7797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a:p>
        </p:txBody>
      </p:sp>
      <p:sp>
        <p:nvSpPr>
          <p:cNvPr id="5" name="FLD_PresentationTitle"/>
          <p:cNvSpPr>
            <a:spLocks noGrp="1"/>
          </p:cNvSpPr>
          <p:nvPr>
            <p:ph type="ftr" sz="quarter" idx="11"/>
          </p:nvPr>
        </p:nvSpPr>
        <p:spPr/>
        <p:txBody>
          <a:bodyPr/>
          <a:lstStyle/>
          <a:p>
            <a:r>
              <a:rPr lang="en-SG"/>
              <a:t>Insert presentation title via Header &amp; Footer</a:t>
            </a:r>
            <a:endParaRPr lang="en-GB"/>
          </a:p>
        </p:txBody>
      </p:sp>
      <p:sp>
        <p:nvSpPr>
          <p:cNvPr id="6" name="Slide Number Placeholder 5"/>
          <p:cNvSpPr>
            <a:spLocks noGrp="1"/>
          </p:cNvSpPr>
          <p:nvPr>
            <p:ph type="sldNum" sz="quarter" idx="12"/>
          </p:nvPr>
        </p:nvSpPr>
        <p:spPr/>
        <p:txBody>
          <a:bodyPr/>
          <a:lstStyle/>
          <a:p>
            <a:r>
              <a:rPr lang="en-GB" b="0"/>
              <a:t>|</a:t>
            </a:r>
            <a:fld id="{161BE2EA-AEDB-4948-88E1-594E5C4BF481}" type="slidenum">
              <a:rPr lang="en-GB" smtClean="0"/>
              <a:pPr/>
              <a:t>‹#›</a:t>
            </a:fld>
            <a:endParaRPr lang="en-GB"/>
          </a:p>
        </p:txBody>
      </p:sp>
    </p:spTree>
    <p:extLst>
      <p:ext uri="{BB962C8B-B14F-4D97-AF65-F5344CB8AC3E}">
        <p14:creationId xmlns:p14="http://schemas.microsoft.com/office/powerpoint/2010/main" val="23601673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Only on light blue">
    <p:spTree>
      <p:nvGrpSpPr>
        <p:cNvPr id="1" name=""/>
        <p:cNvGrpSpPr/>
        <p:nvPr/>
      </p:nvGrpSpPr>
      <p:grpSpPr>
        <a:xfrm>
          <a:off x="0" y="0"/>
          <a:ext cx="0" cy="0"/>
          <a:chOff x="0" y="0"/>
          <a:chExt cx="0" cy="0"/>
        </a:xfrm>
      </p:grpSpPr>
      <p:sp>
        <p:nvSpPr>
          <p:cNvPr id="8" name="Background colour"/>
          <p:cNvSpPr txBox="1">
            <a:spLocks/>
          </p:cNvSpPr>
          <p:nvPr userDrawn="1"/>
        </p:nvSpPr>
        <p:spPr>
          <a:xfrm>
            <a:off x="0" y="0"/>
            <a:ext cx="12197556" cy="6352183"/>
          </a:xfrm>
          <a:prstGeom prst="rect">
            <a:avLst/>
          </a:prstGeom>
          <a:solidFill>
            <a:srgbClr val="42B0D5"/>
          </a:solidFill>
        </p:spPr>
        <p:txBody>
          <a:bodyPr vert="horz" lIns="432000" tIns="336000" rIns="120000" bIns="0" rtlCol="0" anchor="t" anchorCtr="0">
            <a:normAutofit/>
          </a:bodyPr>
          <a:lstStyle/>
          <a:p>
            <a:pPr marL="0" marR="0" lvl="0" indent="0" algn="l" defTabSz="1219170" rtl="0" eaLnBrk="1" fontAlgn="auto" latinLnBrk="0" hangingPunct="1">
              <a:lnSpc>
                <a:spcPct val="100000"/>
              </a:lnSpc>
              <a:spcBef>
                <a:spcPct val="0"/>
              </a:spcBef>
              <a:spcAft>
                <a:spcPts val="0"/>
              </a:spcAft>
              <a:buClrTx/>
              <a:buSzTx/>
              <a:buFontTx/>
              <a:buNone/>
              <a:tabLst/>
              <a:defRPr/>
            </a:pPr>
            <a:endParaRPr/>
          </a:p>
        </p:txBody>
      </p:sp>
      <p:sp>
        <p:nvSpPr>
          <p:cNvPr id="5" name="FLD_PresentationTitle"/>
          <p:cNvSpPr>
            <a:spLocks noGrp="1"/>
          </p:cNvSpPr>
          <p:nvPr>
            <p:ph type="ftr" sz="quarter" idx="11"/>
          </p:nvPr>
        </p:nvSpPr>
        <p:spPr/>
        <p:txBody>
          <a:bodyPr/>
          <a:lstStyle>
            <a:lvl1pPr>
              <a:defRPr>
                <a:solidFill>
                  <a:schemeClr val="bg1"/>
                </a:solidFill>
              </a:defRPr>
            </a:lvl1pPr>
          </a:lstStyle>
          <a:p>
            <a:r>
              <a:rPr lang="en-SG"/>
              <a:t>Insert presentation title via Header &amp; Footer</a:t>
            </a:r>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GB" b="0"/>
              <a:t>|</a:t>
            </a:r>
            <a:fld id="{161BE2EA-AEDB-4948-88E1-594E5C4BF481}" type="slidenum">
              <a:rPr lang="en-GB" smtClean="0"/>
              <a:pPr/>
              <a:t>‹#›</a:t>
            </a:fld>
            <a:endParaRPr lang="en-GB"/>
          </a:p>
        </p:txBody>
      </p:sp>
      <p:sp>
        <p:nvSpPr>
          <p:cNvPr id="9" name="Title 1"/>
          <p:cNvSpPr>
            <a:spLocks noGrp="1"/>
          </p:cNvSpPr>
          <p:nvPr>
            <p:ph type="title"/>
          </p:nvPr>
        </p:nvSpPr>
        <p:spPr>
          <a:xfrm>
            <a:off x="576393" y="423334"/>
            <a:ext cx="9185146" cy="826125"/>
          </a:xfrm>
        </p:spPr>
        <p:txBody>
          <a:bodyPr/>
          <a:lstStyle>
            <a:lvl1pPr>
              <a:defRPr>
                <a:solidFill>
                  <a:schemeClr val="bg1"/>
                </a:solidFill>
              </a:defRPr>
            </a:lvl1pPr>
          </a:lstStyle>
          <a:p>
            <a:r>
              <a:rPr lang="en-US" noProof="0"/>
              <a:t>Click to edit Master title style</a:t>
            </a:r>
            <a:endParaRPr lang="en-GB" noProof="0"/>
          </a:p>
        </p:txBody>
      </p:sp>
      <p:sp>
        <p:nvSpPr>
          <p:cNvPr id="12" name="Placeholder logo">
            <a:extLst>
              <a:ext uri="{FF2B5EF4-FFF2-40B4-BE49-F238E27FC236}">
                <a16:creationId xmlns:a16="http://schemas.microsoft.com/office/drawing/2014/main" id="{100401F9-5ADC-49F5-81E8-44AAF38A187C}"/>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53641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6675437" cy="930275"/>
          </a:xfrm>
        </p:spPr>
        <p:txBody>
          <a:bodyPr/>
          <a:lstStyle>
            <a:lvl1pPr>
              <a:defRPr/>
            </a:lvl1pPr>
          </a:lstStyle>
          <a:p>
            <a:r>
              <a:rPr lang="en-GB" noProof="0"/>
              <a:t>Click to add title</a:t>
            </a:r>
          </a:p>
        </p:txBody>
      </p:sp>
      <p:sp>
        <p:nvSpPr>
          <p:cNvPr id="7" name="Content Placeholder 2"/>
          <p:cNvSpPr>
            <a:spLocks noGrp="1"/>
          </p:cNvSpPr>
          <p:nvPr>
            <p:ph sz="quarter" idx="13" hasCustomPrompt="1"/>
          </p:nvPr>
        </p:nvSpPr>
        <p:spPr>
          <a:xfrm>
            <a:off x="500063" y="1943101"/>
            <a:ext cx="6675437" cy="14859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Picture Placeholder 3"/>
          <p:cNvSpPr>
            <a:spLocks noGrp="1"/>
          </p:cNvSpPr>
          <p:nvPr>
            <p:ph type="pic" sz="quarter" idx="14" hasCustomPrompt="1"/>
          </p:nvPr>
        </p:nvSpPr>
        <p:spPr>
          <a:xfrm>
            <a:off x="8129587" y="501650"/>
            <a:ext cx="3560763" cy="513556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
        <p:nvSpPr>
          <p:cNvPr id="10" name="Content Placeholder 2">
            <a:extLst>
              <a:ext uri="{FF2B5EF4-FFF2-40B4-BE49-F238E27FC236}">
                <a16:creationId xmlns:a16="http://schemas.microsoft.com/office/drawing/2014/main" id="{CA9E8C0B-1C97-4D16-9DD8-EB4FE101D0F5}"/>
              </a:ext>
            </a:extLst>
          </p:cNvPr>
          <p:cNvSpPr>
            <a:spLocks noGrp="1"/>
          </p:cNvSpPr>
          <p:nvPr>
            <p:ph sz="quarter" idx="18" hasCustomPrompt="1"/>
          </p:nvPr>
        </p:nvSpPr>
        <p:spPr>
          <a:xfrm>
            <a:off x="493714" y="4070350"/>
            <a:ext cx="6675436" cy="1566863"/>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4307302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on grey">
    <p:spTree>
      <p:nvGrpSpPr>
        <p:cNvPr id="1" name=""/>
        <p:cNvGrpSpPr/>
        <p:nvPr/>
      </p:nvGrpSpPr>
      <p:grpSpPr>
        <a:xfrm>
          <a:off x="0" y="0"/>
          <a:ext cx="0" cy="0"/>
          <a:chOff x="0" y="0"/>
          <a:chExt cx="0" cy="0"/>
        </a:xfrm>
      </p:grpSpPr>
      <p:sp>
        <p:nvSpPr>
          <p:cNvPr id="8" name="Background colour"/>
          <p:cNvSpPr txBox="1">
            <a:spLocks/>
          </p:cNvSpPr>
          <p:nvPr userDrawn="1"/>
        </p:nvSpPr>
        <p:spPr>
          <a:xfrm>
            <a:off x="0" y="0"/>
            <a:ext cx="12193295" cy="6352183"/>
          </a:xfrm>
          <a:prstGeom prst="rect">
            <a:avLst/>
          </a:prstGeom>
          <a:solidFill>
            <a:srgbClr val="B5E0F5"/>
          </a:solidFill>
        </p:spPr>
        <p:txBody>
          <a:bodyPr vert="horz" lIns="432000" tIns="336000" rIns="120000" bIns="0" rtlCol="0" anchor="t" anchorCtr="0">
            <a:normAutofit/>
          </a:bodyPr>
          <a:lstStyle/>
          <a:p>
            <a:pPr marL="0" marR="0" lvl="0" indent="0" algn="l" defTabSz="1219170" rtl="0" eaLnBrk="1" fontAlgn="auto" latinLnBrk="0" hangingPunct="1">
              <a:lnSpc>
                <a:spcPct val="100000"/>
              </a:lnSpc>
              <a:spcBef>
                <a:spcPct val="0"/>
              </a:spcBef>
              <a:spcAft>
                <a:spcPts val="0"/>
              </a:spcAft>
              <a:buClrTx/>
              <a:buSzTx/>
              <a:buFontTx/>
              <a:buNone/>
              <a:tabLst/>
              <a:defRPr/>
            </a:pPr>
            <a:endParaRPr/>
          </a:p>
        </p:txBody>
      </p:sp>
      <p:sp>
        <p:nvSpPr>
          <p:cNvPr id="5" name="FLD_PresentationTitle"/>
          <p:cNvSpPr>
            <a:spLocks noGrp="1"/>
          </p:cNvSpPr>
          <p:nvPr>
            <p:ph type="ftr" sz="quarter" idx="11"/>
          </p:nvPr>
        </p:nvSpPr>
        <p:spPr/>
        <p:txBody>
          <a:bodyPr/>
          <a:lstStyle>
            <a:lvl1pPr>
              <a:defRPr>
                <a:solidFill>
                  <a:schemeClr val="tx1"/>
                </a:solidFill>
              </a:defRPr>
            </a:lvl1pPr>
          </a:lstStyle>
          <a:p>
            <a:r>
              <a:rPr lang="en-SG"/>
              <a:t>Insert presentation title via Header &amp; Footer</a:t>
            </a:r>
            <a:endParaRPr lang="en-GB"/>
          </a:p>
        </p:txBody>
      </p:sp>
      <p:sp>
        <p:nvSpPr>
          <p:cNvPr id="6" name="Slide Number Placeholder 5"/>
          <p:cNvSpPr>
            <a:spLocks noGrp="1"/>
          </p:cNvSpPr>
          <p:nvPr>
            <p:ph type="sldNum" sz="quarter" idx="12"/>
          </p:nvPr>
        </p:nvSpPr>
        <p:spPr/>
        <p:txBody>
          <a:bodyPr/>
          <a:lstStyle>
            <a:lvl1pPr>
              <a:defRPr>
                <a:solidFill>
                  <a:schemeClr val="tx1"/>
                </a:solidFill>
              </a:defRPr>
            </a:lvl1pPr>
          </a:lstStyle>
          <a:p>
            <a:r>
              <a:rPr lang="en-GB" b="0"/>
              <a:t>|</a:t>
            </a:r>
            <a:fld id="{161BE2EA-AEDB-4948-88E1-594E5C4BF481}" type="slidenum">
              <a:rPr lang="en-GB" smtClean="0"/>
              <a:pPr/>
              <a:t>‹#›</a:t>
            </a:fld>
            <a:endParaRPr lang="en-GB"/>
          </a:p>
        </p:txBody>
      </p:sp>
      <p:sp>
        <p:nvSpPr>
          <p:cNvPr id="12" name="Title 1"/>
          <p:cNvSpPr>
            <a:spLocks noGrp="1"/>
          </p:cNvSpPr>
          <p:nvPr>
            <p:ph type="title"/>
          </p:nvPr>
        </p:nvSpPr>
        <p:spPr>
          <a:xfrm>
            <a:off x="576393" y="423334"/>
            <a:ext cx="9185146" cy="826125"/>
          </a:xfrm>
        </p:spPr>
        <p:txBody>
          <a:bodyPr/>
          <a:lstStyle>
            <a:lvl1pPr>
              <a:defRPr>
                <a:solidFill>
                  <a:schemeClr val="tx1"/>
                </a:solidFill>
              </a:defRPr>
            </a:lvl1pPr>
          </a:lstStyle>
          <a:p>
            <a:r>
              <a:rPr lang="en-US" noProof="0"/>
              <a:t>Click to edit Master title style</a:t>
            </a:r>
            <a:endParaRPr lang="en-GB" noProof="0"/>
          </a:p>
        </p:txBody>
      </p:sp>
      <p:sp>
        <p:nvSpPr>
          <p:cNvPr id="11" name="Placeholder logo">
            <a:extLst>
              <a:ext uri="{FF2B5EF4-FFF2-40B4-BE49-F238E27FC236}">
                <a16:creationId xmlns:a16="http://schemas.microsoft.com/office/drawing/2014/main" id="{B7221F87-A5B4-4FC7-BE82-587576687C89}"/>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387709655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Only on dark blue">
    <p:spTree>
      <p:nvGrpSpPr>
        <p:cNvPr id="1" name=""/>
        <p:cNvGrpSpPr/>
        <p:nvPr/>
      </p:nvGrpSpPr>
      <p:grpSpPr>
        <a:xfrm>
          <a:off x="0" y="0"/>
          <a:ext cx="0" cy="0"/>
          <a:chOff x="0" y="0"/>
          <a:chExt cx="0" cy="0"/>
        </a:xfrm>
      </p:grpSpPr>
      <p:sp>
        <p:nvSpPr>
          <p:cNvPr id="7" name="Rectangle 6"/>
          <p:cNvSpPr/>
          <p:nvPr userDrawn="1"/>
        </p:nvSpPr>
        <p:spPr>
          <a:xfrm>
            <a:off x="1" y="1"/>
            <a:ext cx="12192000" cy="6354234"/>
          </a:xfrm>
          <a:prstGeom prst="rect">
            <a:avLst/>
          </a:prstGeom>
          <a:solidFill>
            <a:srgbClr val="00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
              </a:spcBef>
              <a:spcAft>
                <a:spcPts val="800"/>
              </a:spcAft>
            </a:pPr>
            <a:endParaRPr lang="en-GB" sz="3200"/>
          </a:p>
        </p:txBody>
      </p:sp>
      <p:sp>
        <p:nvSpPr>
          <p:cNvPr id="2" name="Title 1"/>
          <p:cNvSpPr>
            <a:spLocks noGrp="1"/>
          </p:cNvSpPr>
          <p:nvPr>
            <p:ph type="title"/>
          </p:nvPr>
        </p:nvSpPr>
        <p:spPr>
          <a:xfrm>
            <a:off x="576393" y="423334"/>
            <a:ext cx="8269157" cy="826125"/>
          </a:xfrm>
        </p:spPr>
        <p:txBody>
          <a:bodyPr/>
          <a:lstStyle>
            <a:lvl1pPr>
              <a:defRPr>
                <a:solidFill>
                  <a:schemeClr val="bg1"/>
                </a:solidFill>
              </a:defRPr>
            </a:lvl1pPr>
          </a:lstStyle>
          <a:p>
            <a:r>
              <a:rPr lang="en-US" noProof="0"/>
              <a:t>Click to edit Master title style</a:t>
            </a:r>
            <a:endParaRPr lang="en-GB" noProof="0"/>
          </a:p>
        </p:txBody>
      </p:sp>
      <p:sp>
        <p:nvSpPr>
          <p:cNvPr id="5" name="FLD_PresentationTitle"/>
          <p:cNvSpPr>
            <a:spLocks noGrp="1"/>
          </p:cNvSpPr>
          <p:nvPr>
            <p:ph type="ftr" sz="quarter" idx="11"/>
          </p:nvPr>
        </p:nvSpPr>
        <p:spPr/>
        <p:txBody>
          <a:bodyPr/>
          <a:lstStyle>
            <a:lvl1pPr>
              <a:defRPr>
                <a:solidFill>
                  <a:schemeClr val="bg1"/>
                </a:solidFill>
              </a:defRPr>
            </a:lvl1pPr>
          </a:lstStyle>
          <a:p>
            <a:r>
              <a:rPr lang="en-SG"/>
              <a:t>Insert presentation title via Header &amp; Footer</a:t>
            </a:r>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GB" b="0"/>
              <a:t>|</a:t>
            </a:r>
            <a:fld id="{161BE2EA-AEDB-4948-88E1-594E5C4BF481}" type="slidenum">
              <a:rPr lang="en-GB" smtClean="0"/>
              <a:pPr/>
              <a:t>‹#›</a:t>
            </a:fld>
            <a:endParaRPr lang="en-GB"/>
          </a:p>
        </p:txBody>
      </p:sp>
      <p:sp>
        <p:nvSpPr>
          <p:cNvPr id="10" name="Placeholder logo">
            <a:extLst>
              <a:ext uri="{FF2B5EF4-FFF2-40B4-BE49-F238E27FC236}">
                <a16:creationId xmlns:a16="http://schemas.microsoft.com/office/drawing/2014/main" id="{F40D5F61-50F4-4FAE-B8EE-F52620E5EC14}"/>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39293066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LD_PresentationTitle"/>
          <p:cNvSpPr>
            <a:spLocks noGrp="1"/>
          </p:cNvSpPr>
          <p:nvPr>
            <p:ph type="ftr" sz="quarter" idx="11"/>
          </p:nvPr>
        </p:nvSpPr>
        <p:spPr/>
        <p:txBody>
          <a:bodyPr/>
          <a:lstStyle/>
          <a:p>
            <a:r>
              <a:rPr lang="en-SG"/>
              <a:t>Insert presentation title via Header &amp; Footer</a:t>
            </a:r>
            <a:endParaRPr lang="en-GB"/>
          </a:p>
        </p:txBody>
      </p:sp>
      <p:sp>
        <p:nvSpPr>
          <p:cNvPr id="4" name="Slide Number Placeholder 3"/>
          <p:cNvSpPr>
            <a:spLocks noGrp="1"/>
          </p:cNvSpPr>
          <p:nvPr>
            <p:ph type="sldNum" sz="quarter" idx="12"/>
          </p:nvPr>
        </p:nvSpPr>
        <p:spPr/>
        <p:txBody>
          <a:bodyPr/>
          <a:lstStyle/>
          <a:p>
            <a:r>
              <a:rPr lang="en-GB" b="0"/>
              <a:t>|</a:t>
            </a:r>
            <a:fld id="{161BE2EA-AEDB-4948-88E1-594E5C4BF481}" type="slidenum">
              <a:rPr lang="en-GB" smtClean="0"/>
              <a:pPr/>
              <a:t>‹#›</a:t>
            </a:fld>
            <a:endParaRPr lang="en-GB"/>
          </a:p>
        </p:txBody>
      </p:sp>
    </p:spTree>
    <p:extLst>
      <p:ext uri="{BB962C8B-B14F-4D97-AF65-F5344CB8AC3E}">
        <p14:creationId xmlns:p14="http://schemas.microsoft.com/office/powerpoint/2010/main" val="397052837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2" name="Picture Placeholder 8"/>
          <p:cNvSpPr>
            <a:spLocks noGrp="1"/>
          </p:cNvSpPr>
          <p:nvPr>
            <p:ph type="pic" sz="quarter" idx="13"/>
          </p:nvPr>
        </p:nvSpPr>
        <p:spPr>
          <a:xfrm>
            <a:off x="0" y="0"/>
            <a:ext cx="12191999" cy="6354000"/>
          </a:xfrm>
          <a:solidFill>
            <a:schemeClr val="bg1">
              <a:lumMod val="85000"/>
            </a:schemeClr>
          </a:solidFill>
        </p:spPr>
        <p:txBody>
          <a:bodyPr tIns="3528000"/>
          <a:lstStyle>
            <a:lvl1pPr marL="0" indent="0" algn="ctr">
              <a:buNone/>
              <a:defRPr/>
            </a:lvl1pPr>
          </a:lstStyle>
          <a:p>
            <a:r>
              <a:rPr lang="en-US"/>
              <a:t>Click icon to add picture</a:t>
            </a:r>
            <a:endParaRPr lang="en-GB"/>
          </a:p>
        </p:txBody>
      </p:sp>
      <p:sp>
        <p:nvSpPr>
          <p:cNvPr id="11" name="Title 1"/>
          <p:cNvSpPr>
            <a:spLocks noGrp="1"/>
          </p:cNvSpPr>
          <p:nvPr>
            <p:ph type="ctrTitle"/>
          </p:nvPr>
        </p:nvSpPr>
        <p:spPr>
          <a:xfrm>
            <a:off x="1" y="1457325"/>
            <a:ext cx="12192000" cy="379316"/>
          </a:xfrm>
          <a:solidFill>
            <a:srgbClr val="42B0D5"/>
          </a:solidFill>
        </p:spPr>
        <p:txBody>
          <a:bodyPr wrap="square" lIns="576000" tIns="72000" rIns="612000" bIns="72000" anchor="ctr" anchorCtr="0">
            <a:spAutoFit/>
          </a:bodyPr>
          <a:lstStyle>
            <a:lvl1pPr>
              <a:defRPr sz="1600" b="0" cap="none" baseline="0">
                <a:solidFill>
                  <a:schemeClr val="bg1"/>
                </a:solidFill>
                <a:latin typeface="+mj-lt"/>
              </a:defRPr>
            </a:lvl1pPr>
          </a:lstStyle>
          <a:p>
            <a:r>
              <a:rPr lang="en-US" noProof="0"/>
              <a:t>Click to edit Master title style</a:t>
            </a:r>
            <a:endParaRPr lang="en-GB" noProof="0"/>
          </a:p>
        </p:txBody>
      </p:sp>
      <p:sp>
        <p:nvSpPr>
          <p:cNvPr id="4" name="FLD_PresentationTitle"/>
          <p:cNvSpPr>
            <a:spLocks noGrp="1"/>
          </p:cNvSpPr>
          <p:nvPr>
            <p:ph type="ftr" sz="quarter" idx="16"/>
          </p:nvPr>
        </p:nvSpPr>
        <p:spPr/>
        <p:txBody>
          <a:bodyPr/>
          <a:lstStyle>
            <a:lvl1pPr>
              <a:defRPr>
                <a:solidFill>
                  <a:schemeClr val="bg1"/>
                </a:solidFill>
              </a:defRPr>
            </a:lvl1pPr>
          </a:lstStyle>
          <a:p>
            <a:r>
              <a:rPr lang="en-SG"/>
              <a:t>Insert presentation title via Header &amp; Footer</a:t>
            </a:r>
            <a:endParaRPr lang="en-GB"/>
          </a:p>
        </p:txBody>
      </p:sp>
      <p:sp>
        <p:nvSpPr>
          <p:cNvPr id="5" name="Slide Number Placeholder 4"/>
          <p:cNvSpPr>
            <a:spLocks noGrp="1"/>
          </p:cNvSpPr>
          <p:nvPr>
            <p:ph type="sldNum" sz="quarter" idx="17"/>
          </p:nvPr>
        </p:nvSpPr>
        <p:spPr/>
        <p:txBody>
          <a:bodyPr/>
          <a:lstStyle>
            <a:lvl1pPr>
              <a:defRPr>
                <a:solidFill>
                  <a:schemeClr val="bg1"/>
                </a:solidFill>
              </a:defRPr>
            </a:lvl1pPr>
          </a:lstStyle>
          <a:p>
            <a:r>
              <a:rPr lang="en-GB" b="0"/>
              <a:t>|</a:t>
            </a:r>
            <a:fld id="{161BE2EA-AEDB-4948-88E1-594E5C4BF481}" type="slidenum">
              <a:rPr lang="en-GB" smtClean="0"/>
              <a:pPr/>
              <a:t>‹#›</a:t>
            </a:fld>
            <a:endParaRPr lang="en-GB"/>
          </a:p>
        </p:txBody>
      </p:sp>
      <p:sp>
        <p:nvSpPr>
          <p:cNvPr id="8" name="Placeholder logo">
            <a:extLst>
              <a:ext uri="{FF2B5EF4-FFF2-40B4-BE49-F238E27FC236}">
                <a16:creationId xmlns:a16="http://schemas.microsoft.com/office/drawing/2014/main" id="{33F6E35C-537C-43BF-8957-4EEF1D334ACD}"/>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22372891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12" name="Picture Placeholder 8"/>
          <p:cNvSpPr>
            <a:spLocks noGrp="1"/>
          </p:cNvSpPr>
          <p:nvPr>
            <p:ph type="pic" sz="quarter" idx="13"/>
          </p:nvPr>
        </p:nvSpPr>
        <p:spPr>
          <a:xfrm>
            <a:off x="0" y="-1"/>
            <a:ext cx="12192000" cy="6860381"/>
          </a:xfrm>
          <a:solidFill>
            <a:schemeClr val="bg1">
              <a:lumMod val="85000"/>
            </a:schemeClr>
          </a:solidFill>
        </p:spPr>
        <p:txBody>
          <a:bodyPr tIns="3528000"/>
          <a:lstStyle>
            <a:lvl1pPr marL="0" indent="0" algn="ctr">
              <a:buNone/>
              <a:defRPr/>
            </a:lvl1pPr>
          </a:lstStyle>
          <a:p>
            <a:r>
              <a:rPr lang="en-US"/>
              <a:t>Click icon to add picture</a:t>
            </a:r>
            <a:endParaRPr lang="en-GB"/>
          </a:p>
        </p:txBody>
      </p:sp>
      <p:sp>
        <p:nvSpPr>
          <p:cNvPr id="4" name="FLD_PresentationTitle"/>
          <p:cNvSpPr>
            <a:spLocks noGrp="1"/>
          </p:cNvSpPr>
          <p:nvPr>
            <p:ph type="ftr" sz="quarter" idx="16"/>
          </p:nvPr>
        </p:nvSpPr>
        <p:spPr/>
        <p:txBody>
          <a:bodyPr/>
          <a:lstStyle>
            <a:lvl1pPr>
              <a:defRPr>
                <a:solidFill>
                  <a:schemeClr val="bg1"/>
                </a:solidFill>
              </a:defRPr>
            </a:lvl1pPr>
          </a:lstStyle>
          <a:p>
            <a:r>
              <a:rPr lang="en-SG"/>
              <a:t>Insert presentation title via Header &amp; Footer</a:t>
            </a:r>
            <a:endParaRPr lang="en-GB"/>
          </a:p>
        </p:txBody>
      </p:sp>
      <p:sp>
        <p:nvSpPr>
          <p:cNvPr id="5" name="Slide Number Placeholder 4"/>
          <p:cNvSpPr>
            <a:spLocks noGrp="1"/>
          </p:cNvSpPr>
          <p:nvPr>
            <p:ph type="sldNum" sz="quarter" idx="17"/>
          </p:nvPr>
        </p:nvSpPr>
        <p:spPr/>
        <p:txBody>
          <a:bodyPr/>
          <a:lstStyle>
            <a:lvl1pPr>
              <a:defRPr>
                <a:solidFill>
                  <a:schemeClr val="bg1"/>
                </a:solidFill>
              </a:defRPr>
            </a:lvl1pPr>
          </a:lstStyle>
          <a:p>
            <a:r>
              <a:rPr lang="en-GB" b="0"/>
              <a:t>|</a:t>
            </a:r>
            <a:fld id="{161BE2EA-AEDB-4948-88E1-594E5C4BF481}" type="slidenum">
              <a:rPr lang="en-GB" smtClean="0"/>
              <a:pPr/>
              <a:t>‹#›</a:t>
            </a:fld>
            <a:endParaRPr lang="en-GB"/>
          </a:p>
        </p:txBody>
      </p:sp>
    </p:spTree>
    <p:extLst>
      <p:ext uri="{BB962C8B-B14F-4D97-AF65-F5344CB8AC3E}">
        <p14:creationId xmlns:p14="http://schemas.microsoft.com/office/powerpoint/2010/main" val="39758140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1"/>
            <a:ext cx="12193200" cy="6861600"/>
          </a:xfrm>
          <a:solidFill>
            <a:schemeClr val="accent3"/>
          </a:solidFill>
        </p:spPr>
        <p:txBody>
          <a:bodyPr lIns="144000" tIns="108000"/>
          <a:lstStyle>
            <a:lvl1pPr marL="0" indent="0" algn="ctr">
              <a:buNone/>
              <a:defRPr sz="1200">
                <a:solidFill>
                  <a:schemeClr val="bg1"/>
                </a:solidFill>
              </a:defRPr>
            </a:lvl1pPr>
          </a:lstStyle>
          <a:p>
            <a:r>
              <a:rPr lang="en-GB"/>
              <a:t>Click here and insert picture via Templafy</a:t>
            </a:r>
          </a:p>
        </p:txBody>
      </p:sp>
      <p:sp>
        <p:nvSpPr>
          <p:cNvPr id="2" name="Title 1"/>
          <p:cNvSpPr>
            <a:spLocks noGrp="1"/>
          </p:cNvSpPr>
          <p:nvPr>
            <p:ph type="ctrTitle" hasCustomPrompt="1"/>
          </p:nvPr>
        </p:nvSpPr>
        <p:spPr>
          <a:xfrm>
            <a:off x="500063" y="2492375"/>
            <a:ext cx="5595937" cy="1816100"/>
          </a:xfrm>
        </p:spPr>
        <p:txBody>
          <a:bodyPr anchor="t"/>
          <a:lstStyle>
            <a:lvl1pPr algn="l">
              <a:defRPr sz="4000">
                <a:solidFill>
                  <a:schemeClr val="bg1"/>
                </a:solidFill>
              </a:defRPr>
            </a:lvl1pPr>
          </a:lstStyle>
          <a:p>
            <a:r>
              <a:rPr lang="en-GB"/>
              <a:t>Click to add title</a:t>
            </a:r>
          </a:p>
        </p:txBody>
      </p:sp>
      <p:sp>
        <p:nvSpPr>
          <p:cNvPr id="24" name="Text Placeholder 23">
            <a:extLst>
              <a:ext uri="{FF2B5EF4-FFF2-40B4-BE49-F238E27FC236}">
                <a16:creationId xmlns:a16="http://schemas.microsoft.com/office/drawing/2014/main" id="{0053EA21-14DD-464D-95CF-F4D04D57A477}"/>
              </a:ext>
            </a:extLst>
          </p:cNvPr>
          <p:cNvSpPr>
            <a:spLocks noGrp="1"/>
          </p:cNvSpPr>
          <p:nvPr>
            <p:ph type="body" sz="quarter" idx="18" hasCustomPrompt="1"/>
          </p:nvPr>
        </p:nvSpPr>
        <p:spPr>
          <a:xfrm>
            <a:off x="499669" y="6112252"/>
            <a:ext cx="2629369" cy="140506"/>
          </a:xfrm>
        </p:spPr>
        <p:txBody>
          <a:bodyPr/>
          <a:lstStyle>
            <a:lvl1pPr marL="0" indent="0">
              <a:buNone/>
              <a:defRPr sz="900">
                <a:solidFill>
                  <a:schemeClr val="bg1"/>
                </a:solidFill>
              </a:defRPr>
            </a:lvl1pPr>
          </a:lstStyle>
          <a:p>
            <a:pPr lvl="0"/>
            <a:r>
              <a:rPr lang="en-GB"/>
              <a:t>Insert presenter’s name and surname</a:t>
            </a:r>
          </a:p>
        </p:txBody>
      </p:sp>
      <p:sp>
        <p:nvSpPr>
          <p:cNvPr id="7" name="Date Placeholder 6">
            <a:extLst>
              <a:ext uri="{FF2B5EF4-FFF2-40B4-BE49-F238E27FC236}">
                <a16:creationId xmlns:a16="http://schemas.microsoft.com/office/drawing/2014/main" id="{68922A9B-8A21-4C62-B8E0-4E57BCB7F23C}"/>
              </a:ext>
            </a:extLst>
          </p:cNvPr>
          <p:cNvSpPr>
            <a:spLocks noGrp="1"/>
          </p:cNvSpPr>
          <p:nvPr>
            <p:ph type="dt" sz="half" idx="15"/>
          </p:nvPr>
        </p:nvSpPr>
        <p:spPr>
          <a:xfrm>
            <a:off x="501726" y="6247262"/>
            <a:ext cx="2627312" cy="140910"/>
          </a:xfrm>
        </p:spPr>
        <p:txBody>
          <a:bodyPr wrap="none" lIns="0" tIns="0" rIns="0" bIns="0"/>
          <a:lstStyle>
            <a:lvl1pPr>
              <a:defRPr sz="900">
                <a:solidFill>
                  <a:schemeClr val="bg1"/>
                </a:solidFill>
              </a:defRPr>
            </a:lvl1pPr>
          </a:lstStyle>
          <a:p>
            <a:endParaRPr lang="en-GB"/>
          </a:p>
        </p:txBody>
      </p:sp>
      <p:sp>
        <p:nvSpPr>
          <p:cNvPr id="10" name="Logo Placeholder 9"/>
          <p:cNvSpPr>
            <a:spLocks noGrp="1"/>
          </p:cNvSpPr>
          <p:nvPr>
            <p:ph type="body" sz="quarter" idx="14" hasCustomPrompt="1"/>
          </p:nvPr>
        </p:nvSpPr>
        <p:spPr>
          <a:xfrm>
            <a:off x="9784233" y="6057019"/>
            <a:ext cx="1905001" cy="426384"/>
          </a:xfrm>
          <a:blipFill>
            <a:blip r:embed="rId2"/>
            <a:stretch>
              <a:fillRect/>
            </a:stretch>
          </a:blipFill>
        </p:spPr>
        <p:txBody>
          <a:bodyPr/>
          <a:lstStyle>
            <a:lvl1pPr marL="0" indent="0">
              <a:buNone/>
              <a:defRPr sz="100">
                <a:noFill/>
              </a:defRPr>
            </a:lvl1pPr>
            <a:lvl2pPr>
              <a:defRPr sz="100"/>
            </a:lvl2pPr>
            <a:lvl3pPr>
              <a:defRPr sz="100"/>
            </a:lvl3pPr>
            <a:lvl4pPr>
              <a:defRPr sz="100"/>
            </a:lvl4pPr>
            <a:lvl5pPr>
              <a:defRPr sz="100"/>
            </a:lvl5pPr>
          </a:lstStyle>
          <a:p>
            <a:pPr lvl="0"/>
            <a:r>
              <a:rPr lang="en-GB" noProof="0"/>
              <a:t>.</a:t>
            </a:r>
          </a:p>
        </p:txBody>
      </p:sp>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12480293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B">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0063" y="2732088"/>
            <a:ext cx="5473700" cy="1816100"/>
          </a:xfrm>
        </p:spPr>
        <p:txBody>
          <a:bodyPr anchor="t"/>
          <a:lstStyle>
            <a:lvl1pPr algn="l">
              <a:defRPr sz="4000">
                <a:solidFill>
                  <a:schemeClr val="tx1"/>
                </a:solidFill>
              </a:defRPr>
            </a:lvl1pPr>
          </a:lstStyle>
          <a:p>
            <a:r>
              <a:rPr lang="en-GB"/>
              <a:t>Click to add title</a:t>
            </a:r>
          </a:p>
        </p:txBody>
      </p:sp>
      <p:sp>
        <p:nvSpPr>
          <p:cNvPr id="8" name="Picture Placeholder 7"/>
          <p:cNvSpPr>
            <a:spLocks noGrp="1"/>
          </p:cNvSpPr>
          <p:nvPr>
            <p:ph type="pic" sz="quarter" idx="13" hasCustomPrompt="1"/>
          </p:nvPr>
        </p:nvSpPr>
        <p:spPr>
          <a:xfrm>
            <a:off x="6218238" y="492125"/>
            <a:ext cx="5472112" cy="5145088"/>
          </a:xfrm>
          <a:noFill/>
        </p:spPr>
        <p:txBody>
          <a:bodyPr lIns="144000" tIns="108000"/>
          <a:lstStyle>
            <a:lvl1pPr marL="0" indent="0" algn="ctr">
              <a:buNone/>
              <a:defRPr sz="1200">
                <a:solidFill>
                  <a:schemeClr val="tx1"/>
                </a:solidFill>
              </a:defRPr>
            </a:lvl1pPr>
          </a:lstStyle>
          <a:p>
            <a:r>
              <a:rPr lang="en-GB"/>
              <a:t>Click here and insert picture via Templafy</a:t>
            </a:r>
          </a:p>
        </p:txBody>
      </p:sp>
      <p:sp>
        <p:nvSpPr>
          <p:cNvPr id="24" name="Text Placeholder 23">
            <a:extLst>
              <a:ext uri="{FF2B5EF4-FFF2-40B4-BE49-F238E27FC236}">
                <a16:creationId xmlns:a16="http://schemas.microsoft.com/office/drawing/2014/main" id="{0053EA21-14DD-464D-95CF-F4D04D57A477}"/>
              </a:ext>
            </a:extLst>
          </p:cNvPr>
          <p:cNvSpPr>
            <a:spLocks noGrp="1"/>
          </p:cNvSpPr>
          <p:nvPr>
            <p:ph type="body" sz="quarter" idx="18" hasCustomPrompt="1"/>
          </p:nvPr>
        </p:nvSpPr>
        <p:spPr>
          <a:xfrm>
            <a:off x="499669" y="6112252"/>
            <a:ext cx="2629369" cy="140506"/>
          </a:xfrm>
        </p:spPr>
        <p:txBody>
          <a:bodyPr/>
          <a:lstStyle>
            <a:lvl1pPr marL="0" indent="0">
              <a:buNone/>
              <a:defRPr sz="900">
                <a:solidFill>
                  <a:schemeClr val="tx1"/>
                </a:solidFill>
              </a:defRPr>
            </a:lvl1pPr>
          </a:lstStyle>
          <a:p>
            <a:pPr lvl="0"/>
            <a:r>
              <a:rPr lang="en-GB"/>
              <a:t>Insert presenter’s name and surname</a:t>
            </a:r>
          </a:p>
        </p:txBody>
      </p:sp>
      <p:sp>
        <p:nvSpPr>
          <p:cNvPr id="7" name="Date Placeholder 6">
            <a:extLst>
              <a:ext uri="{FF2B5EF4-FFF2-40B4-BE49-F238E27FC236}">
                <a16:creationId xmlns:a16="http://schemas.microsoft.com/office/drawing/2014/main" id="{68922A9B-8A21-4C62-B8E0-4E57BCB7F23C}"/>
              </a:ext>
            </a:extLst>
          </p:cNvPr>
          <p:cNvSpPr>
            <a:spLocks noGrp="1"/>
          </p:cNvSpPr>
          <p:nvPr>
            <p:ph type="dt" sz="half" idx="15"/>
          </p:nvPr>
        </p:nvSpPr>
        <p:spPr>
          <a:xfrm>
            <a:off x="501726" y="6247262"/>
            <a:ext cx="2627312" cy="140910"/>
          </a:xfrm>
        </p:spPr>
        <p:txBody>
          <a:bodyPr wrap="none" lIns="0" tIns="0" rIns="0" bIns="0"/>
          <a:lstStyle>
            <a:lvl1pPr>
              <a:defRPr sz="900">
                <a:solidFill>
                  <a:schemeClr val="tx1"/>
                </a:solidFill>
              </a:defRPr>
            </a:lvl1pPr>
          </a:lstStyle>
          <a:p>
            <a:endParaRPr lang="en-GB"/>
          </a:p>
        </p:txBody>
      </p:sp>
      <p:pic>
        <p:nvPicPr>
          <p:cNvPr id="22" name="Picture 21">
            <a:extLst>
              <a:ext uri="{FF2B5EF4-FFF2-40B4-BE49-F238E27FC236}">
                <a16:creationId xmlns:a16="http://schemas.microsoft.com/office/drawing/2014/main" id="{9A7553E4-9495-4C62-83B3-76F11C412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747" y="6057799"/>
            <a:ext cx="1905000" cy="425604"/>
          </a:xfrm>
          <a:prstGeom prst="rect">
            <a:avLst/>
          </a:prstGeom>
        </p:spPr>
      </p:pic>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36392153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C">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0063" y="2732088"/>
            <a:ext cx="5473700" cy="1816100"/>
          </a:xfrm>
        </p:spPr>
        <p:txBody>
          <a:bodyPr anchor="t"/>
          <a:lstStyle>
            <a:lvl1pPr algn="l">
              <a:defRPr sz="4000">
                <a:solidFill>
                  <a:schemeClr val="bg1"/>
                </a:solidFill>
              </a:defRPr>
            </a:lvl1pPr>
          </a:lstStyle>
          <a:p>
            <a:r>
              <a:rPr lang="en-GB"/>
              <a:t>Click to add title</a:t>
            </a:r>
          </a:p>
        </p:txBody>
      </p:sp>
      <p:sp>
        <p:nvSpPr>
          <p:cNvPr id="24" name="Text Placeholder 23">
            <a:extLst>
              <a:ext uri="{FF2B5EF4-FFF2-40B4-BE49-F238E27FC236}">
                <a16:creationId xmlns:a16="http://schemas.microsoft.com/office/drawing/2014/main" id="{0053EA21-14DD-464D-95CF-F4D04D57A477}"/>
              </a:ext>
            </a:extLst>
          </p:cNvPr>
          <p:cNvSpPr>
            <a:spLocks noGrp="1"/>
          </p:cNvSpPr>
          <p:nvPr>
            <p:ph type="body" sz="quarter" idx="18" hasCustomPrompt="1"/>
          </p:nvPr>
        </p:nvSpPr>
        <p:spPr>
          <a:xfrm>
            <a:off x="498940" y="6112252"/>
            <a:ext cx="2629369" cy="140506"/>
          </a:xfrm>
        </p:spPr>
        <p:txBody>
          <a:bodyPr/>
          <a:lstStyle>
            <a:lvl1pPr marL="0" indent="0">
              <a:buNone/>
              <a:defRPr sz="900">
                <a:solidFill>
                  <a:schemeClr val="bg1"/>
                </a:solidFill>
              </a:defRPr>
            </a:lvl1pPr>
          </a:lstStyle>
          <a:p>
            <a:pPr lvl="0"/>
            <a:r>
              <a:rPr lang="en-GB"/>
              <a:t>Insert presenter’s name and surname</a:t>
            </a:r>
          </a:p>
        </p:txBody>
      </p:sp>
      <p:sp>
        <p:nvSpPr>
          <p:cNvPr id="7" name="Date Placeholder 6">
            <a:extLst>
              <a:ext uri="{FF2B5EF4-FFF2-40B4-BE49-F238E27FC236}">
                <a16:creationId xmlns:a16="http://schemas.microsoft.com/office/drawing/2014/main" id="{68922A9B-8A21-4C62-B8E0-4E57BCB7F23C}"/>
              </a:ext>
            </a:extLst>
          </p:cNvPr>
          <p:cNvSpPr>
            <a:spLocks noGrp="1"/>
          </p:cNvSpPr>
          <p:nvPr>
            <p:ph type="dt" sz="half" idx="15"/>
          </p:nvPr>
        </p:nvSpPr>
        <p:spPr>
          <a:xfrm>
            <a:off x="500997" y="6247262"/>
            <a:ext cx="2627312" cy="140910"/>
          </a:xfrm>
        </p:spPr>
        <p:txBody>
          <a:bodyPr wrap="none" lIns="0" tIns="0" rIns="0" bIns="0"/>
          <a:lstStyle>
            <a:lvl1pPr>
              <a:defRPr sz="900">
                <a:solidFill>
                  <a:schemeClr val="bg1"/>
                </a:solidFill>
              </a:defRPr>
            </a:lvl1pPr>
          </a:lstStyle>
          <a:p>
            <a:endParaRPr lang="en-GB"/>
          </a:p>
        </p:txBody>
      </p:sp>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pic>
        <p:nvPicPr>
          <p:cNvPr id="9" name="Logo">
            <a:extLst>
              <a:ext uri="{FF2B5EF4-FFF2-40B4-BE49-F238E27FC236}">
                <a16:creationId xmlns:a16="http://schemas.microsoft.com/office/drawing/2014/main" id="{7048F7A2-A910-4758-AA3D-CD67AF0CDE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747" y="6057799"/>
            <a:ext cx="1904400" cy="425470"/>
          </a:xfrm>
          <a:prstGeom prst="rect">
            <a:avLst/>
          </a:prstGeom>
        </p:spPr>
      </p:pic>
    </p:spTree>
    <p:extLst>
      <p:ext uri="{BB962C8B-B14F-4D97-AF65-F5344CB8AC3E}">
        <p14:creationId xmlns:p14="http://schemas.microsoft.com/office/powerpoint/2010/main" val="16797010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genda A">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solidFill>
                  <a:schemeClr val="bg1"/>
                </a:solidFill>
              </a:defRPr>
            </a:lvl1pPr>
          </a:lstStyle>
          <a:p>
            <a:r>
              <a:rPr lang="en-GB" noProof="0"/>
              <a:t>Click to add agenda/contents</a:t>
            </a:r>
          </a:p>
        </p:txBody>
      </p:sp>
      <p:sp>
        <p:nvSpPr>
          <p:cNvPr id="7" name="Text Placeholder 2"/>
          <p:cNvSpPr>
            <a:spLocks noGrp="1"/>
          </p:cNvSpPr>
          <p:nvPr>
            <p:ph type="body" sz="quarter" idx="13" hasCustomPrompt="1"/>
          </p:nvPr>
        </p:nvSpPr>
        <p:spPr>
          <a:xfrm>
            <a:off x="500062" y="1943100"/>
            <a:ext cx="954087" cy="3701025"/>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6pPr>
            <a:lvl7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8pPr>
            <a:lvl9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9pPr>
          </a:lstStyle>
          <a:p>
            <a:pPr lvl="0"/>
            <a:r>
              <a:rPr lang="en-GB" noProof="0"/>
              <a:t>1.00</a:t>
            </a:r>
          </a:p>
          <a:p>
            <a:pPr lvl="1"/>
            <a:r>
              <a:rPr lang="en-GB" noProof="0"/>
              <a:t>2.00</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15" name="Text Placeholder 2">
            <a:extLst>
              <a:ext uri="{FF2B5EF4-FFF2-40B4-BE49-F238E27FC236}">
                <a16:creationId xmlns:a16="http://schemas.microsoft.com/office/drawing/2014/main" id="{7C354DE8-B49E-4B51-91DD-A34B6B5B17F0}"/>
              </a:ext>
            </a:extLst>
          </p:cNvPr>
          <p:cNvSpPr>
            <a:spLocks noGrp="1"/>
          </p:cNvSpPr>
          <p:nvPr>
            <p:ph type="body" sz="quarter" idx="17" hasCustomPrompt="1"/>
          </p:nvPr>
        </p:nvSpPr>
        <p:spPr>
          <a:xfrm>
            <a:off x="1671637" y="1943100"/>
            <a:ext cx="4546601" cy="3701025"/>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defRPr>
            </a:lvl6pPr>
            <a:lvl7pPr marL="0" indent="0">
              <a:lnSpc>
                <a:spcPct val="80000"/>
              </a:lnSpc>
              <a:spcBef>
                <a:spcPts val="0"/>
              </a:spcBef>
              <a:spcAft>
                <a:spcPts val="600"/>
              </a:spcAft>
              <a:buFont typeface="Arial" panose="020B0604020202020204" pitchFamily="34" charset="0"/>
              <a:buChar char="​"/>
              <a:defRPr sz="1600" b="0" i="0">
                <a:solidFill>
                  <a:schemeClr val="bg1"/>
                </a:solidFill>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defRPr>
            </a:lvl8pPr>
            <a:lvl9pPr marL="0" indent="0">
              <a:lnSpc>
                <a:spcPct val="80000"/>
              </a:lnSpc>
              <a:spcBef>
                <a:spcPts val="0"/>
              </a:spcBef>
              <a:spcAft>
                <a:spcPts val="600"/>
              </a:spcAft>
              <a:buFont typeface="Arial" panose="020B0604020202020204" pitchFamily="34" charset="0"/>
              <a:buChar char="​"/>
              <a:defRPr sz="1600" b="0" i="0">
                <a:solidFill>
                  <a:schemeClr val="bg1"/>
                </a:solidFill>
              </a:defRPr>
            </a:lvl9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8" name="Footer Placeholder 7">
            <a:extLst>
              <a:ext uri="{FF2B5EF4-FFF2-40B4-BE49-F238E27FC236}">
                <a16:creationId xmlns:a16="http://schemas.microsoft.com/office/drawing/2014/main" id="{E0622D19-DC71-4F90-AA62-D86E2AFEADC3}"/>
              </a:ext>
            </a:extLst>
          </p:cNvPr>
          <p:cNvSpPr>
            <a:spLocks noGrp="1"/>
          </p:cNvSpPr>
          <p:nvPr>
            <p:ph type="ftr" sz="quarter" idx="15"/>
          </p:nvPr>
        </p:nvSpPr>
        <p:spPr/>
        <p:txBody>
          <a:bodyPr/>
          <a:lstStyle>
            <a:lvl1pPr>
              <a:defRPr>
                <a:solidFill>
                  <a:schemeClr val="bg1"/>
                </a:solidFill>
              </a:defRPr>
            </a:lvl1pPr>
          </a:lstStyle>
          <a:p>
            <a:r>
              <a:rPr lang="en-GB"/>
              <a:t>Insert presentation title via Header &amp; Footer</a:t>
            </a:r>
          </a:p>
        </p:txBody>
      </p:sp>
      <p:sp>
        <p:nvSpPr>
          <p:cNvPr id="9" name="Slide Number Placeholder 8">
            <a:extLst>
              <a:ext uri="{FF2B5EF4-FFF2-40B4-BE49-F238E27FC236}">
                <a16:creationId xmlns:a16="http://schemas.microsoft.com/office/drawing/2014/main" id="{80AFC17B-5A74-4635-AFC9-1AEF46863139}"/>
              </a:ext>
            </a:extLst>
          </p:cNvPr>
          <p:cNvSpPr>
            <a:spLocks noGrp="1"/>
          </p:cNvSpPr>
          <p:nvPr>
            <p:ph type="sldNum" sz="quarter" idx="16"/>
          </p:nvPr>
        </p:nvSpPr>
        <p:spPr/>
        <p:txBody>
          <a:bodyPr/>
          <a:lstStyle>
            <a:lvl1pPr>
              <a:defRPr>
                <a:solidFill>
                  <a:schemeClr val="bg1"/>
                </a:solidFill>
              </a:defRPr>
            </a:lvl1pPr>
          </a:lstStyle>
          <a:p>
            <a:fld id="{43A204BC-C5BA-4EF4-ABC8-D45123A0C528}" type="slidenum">
              <a:rPr lang="en-GB" smtClean="0"/>
              <a:pPr/>
              <a:t>‹#›</a:t>
            </a:fld>
            <a:endParaRPr lang="en-GB"/>
          </a:p>
        </p:txBody>
      </p:sp>
      <p:pic>
        <p:nvPicPr>
          <p:cNvPr id="11" name="Picture 10">
            <a:extLst>
              <a:ext uri="{FF2B5EF4-FFF2-40B4-BE49-F238E27FC236}">
                <a16:creationId xmlns:a16="http://schemas.microsoft.com/office/drawing/2014/main" id="{11D98D28-9108-4EC2-92D0-619C856BF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9676" y="6134617"/>
            <a:ext cx="1435438" cy="320697"/>
          </a:xfrm>
          <a:prstGeom prst="rect">
            <a:avLst/>
          </a:prstGeom>
        </p:spPr>
      </p:pic>
      <p:sp>
        <p:nvSpPr>
          <p:cNvPr id="6" name="Date Placeholder 5" hidden="1">
            <a:extLst>
              <a:ext uri="{FF2B5EF4-FFF2-40B4-BE49-F238E27FC236}">
                <a16:creationId xmlns:a16="http://schemas.microsoft.com/office/drawing/2014/main" id="{10320B85-9075-4BE3-80FE-A4FBA5B89417}"/>
              </a:ext>
            </a:extLst>
          </p:cNvPr>
          <p:cNvSpPr>
            <a:spLocks noGrp="1"/>
          </p:cNvSpPr>
          <p:nvPr>
            <p:ph type="dt" sz="half" idx="14"/>
          </p:nvPr>
        </p:nvSpPr>
        <p:spPr/>
        <p:txBody>
          <a:bodyPr/>
          <a:lstStyle>
            <a:lvl1pPr>
              <a:defRPr>
                <a:noFill/>
              </a:defRPr>
            </a:lvl1pPr>
          </a:lstStyle>
          <a:p>
            <a:endParaRPr lang="en-GB"/>
          </a:p>
        </p:txBody>
      </p:sp>
    </p:spTree>
    <p:extLst>
      <p:ext uri="{BB962C8B-B14F-4D97-AF65-F5344CB8AC3E}">
        <p14:creationId xmlns:p14="http://schemas.microsoft.com/office/powerpoint/2010/main" val="23250452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genda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solidFill>
                  <a:schemeClr val="tx1"/>
                </a:solidFill>
              </a:defRPr>
            </a:lvl1pPr>
          </a:lstStyle>
          <a:p>
            <a:r>
              <a:rPr lang="en-GB" noProof="0"/>
              <a:t>Click to add agenda/contents</a:t>
            </a:r>
          </a:p>
        </p:txBody>
      </p:sp>
      <p:sp>
        <p:nvSpPr>
          <p:cNvPr id="7" name="Text Placeholder 2"/>
          <p:cNvSpPr>
            <a:spLocks noGrp="1"/>
          </p:cNvSpPr>
          <p:nvPr>
            <p:ph type="body" sz="quarter" idx="13" hasCustomPrompt="1"/>
          </p:nvPr>
        </p:nvSpPr>
        <p:spPr>
          <a:xfrm>
            <a:off x="500062" y="1943101"/>
            <a:ext cx="954087" cy="3696826"/>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6pPr>
            <a:lvl7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8pPr>
            <a:lvl9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9pPr>
          </a:lstStyle>
          <a:p>
            <a:pPr lvl="0"/>
            <a:r>
              <a:rPr lang="en-GB" noProof="0"/>
              <a:t>1.00</a:t>
            </a:r>
          </a:p>
          <a:p>
            <a:pPr lvl="1"/>
            <a:r>
              <a:rPr lang="en-GB" noProof="0"/>
              <a:t>2.00</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15" name="Text Placeholder 2">
            <a:extLst>
              <a:ext uri="{FF2B5EF4-FFF2-40B4-BE49-F238E27FC236}">
                <a16:creationId xmlns:a16="http://schemas.microsoft.com/office/drawing/2014/main" id="{7C354DE8-B49E-4B51-91DD-A34B6B5B17F0}"/>
              </a:ext>
            </a:extLst>
          </p:cNvPr>
          <p:cNvSpPr>
            <a:spLocks noGrp="1"/>
          </p:cNvSpPr>
          <p:nvPr>
            <p:ph type="body" sz="quarter" idx="17" hasCustomPrompt="1"/>
          </p:nvPr>
        </p:nvSpPr>
        <p:spPr>
          <a:xfrm>
            <a:off x="1671637" y="1943101"/>
            <a:ext cx="4546601" cy="3696826"/>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defRPr>
            </a:lvl6pPr>
            <a:lvl7pPr marL="0" indent="0">
              <a:lnSpc>
                <a:spcPct val="80000"/>
              </a:lnSpc>
              <a:spcBef>
                <a:spcPts val="0"/>
              </a:spcBef>
              <a:spcAft>
                <a:spcPts val="600"/>
              </a:spcAft>
              <a:buFont typeface="Arial" panose="020B0604020202020204" pitchFamily="34" charset="0"/>
              <a:buChar char="​"/>
              <a:defRPr sz="1600" b="0" i="0">
                <a:solidFill>
                  <a:schemeClr val="tx1"/>
                </a:solidFill>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defRPr>
            </a:lvl8pPr>
            <a:lvl9pPr marL="0" indent="0">
              <a:lnSpc>
                <a:spcPct val="80000"/>
              </a:lnSpc>
              <a:spcBef>
                <a:spcPts val="0"/>
              </a:spcBef>
              <a:spcAft>
                <a:spcPts val="600"/>
              </a:spcAft>
              <a:buFont typeface="Arial" panose="020B0604020202020204" pitchFamily="34" charset="0"/>
              <a:buChar char="​"/>
              <a:defRPr sz="1600" b="0" i="0">
                <a:solidFill>
                  <a:schemeClr val="tx1"/>
                </a:solidFill>
              </a:defRPr>
            </a:lvl9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8" name="Footer Placeholder 7">
            <a:extLst>
              <a:ext uri="{FF2B5EF4-FFF2-40B4-BE49-F238E27FC236}">
                <a16:creationId xmlns:a16="http://schemas.microsoft.com/office/drawing/2014/main" id="{E0622D19-DC71-4F90-AA62-D86E2AFEADC3}"/>
              </a:ext>
            </a:extLst>
          </p:cNvPr>
          <p:cNvSpPr>
            <a:spLocks noGrp="1"/>
          </p:cNvSpPr>
          <p:nvPr>
            <p:ph type="ftr" sz="quarter" idx="15"/>
          </p:nvPr>
        </p:nvSpPr>
        <p:spPr/>
        <p:txBody>
          <a:bodyPr/>
          <a:lstStyle>
            <a:lvl1pPr>
              <a:defRPr>
                <a:solidFill>
                  <a:schemeClr val="tx1"/>
                </a:solidFill>
              </a:defRPr>
            </a:lvl1pPr>
          </a:lstStyle>
          <a:p>
            <a:r>
              <a:rPr lang="en-GB"/>
              <a:t>Insert presentation title via Header &amp; Footer</a:t>
            </a:r>
          </a:p>
        </p:txBody>
      </p:sp>
      <p:sp>
        <p:nvSpPr>
          <p:cNvPr id="9" name="Slide Number Placeholder 8">
            <a:extLst>
              <a:ext uri="{FF2B5EF4-FFF2-40B4-BE49-F238E27FC236}">
                <a16:creationId xmlns:a16="http://schemas.microsoft.com/office/drawing/2014/main" id="{80AFC17B-5A74-4635-AFC9-1AEF46863139}"/>
              </a:ext>
            </a:extLst>
          </p:cNvPr>
          <p:cNvSpPr>
            <a:spLocks noGrp="1"/>
          </p:cNvSpPr>
          <p:nvPr>
            <p:ph type="sldNum" sz="quarter" idx="16"/>
          </p:nvPr>
        </p:nvSpPr>
        <p:spPr/>
        <p:txBody>
          <a:bodyPr/>
          <a:lstStyle>
            <a:lvl1pPr>
              <a:defRPr>
                <a:solidFill>
                  <a:schemeClr val="tx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10320B85-9075-4BE3-80FE-A4FBA5B89417}"/>
              </a:ext>
            </a:extLst>
          </p:cNvPr>
          <p:cNvSpPr>
            <a:spLocks noGrp="1"/>
          </p:cNvSpPr>
          <p:nvPr>
            <p:ph type="dt" sz="half" idx="14"/>
          </p:nvPr>
        </p:nvSpPr>
        <p:spPr/>
        <p:txBody>
          <a:bodyPr/>
          <a:lstStyle>
            <a:lvl1pPr>
              <a:defRPr>
                <a:noFill/>
              </a:defRPr>
            </a:lvl1pPr>
          </a:lstStyle>
          <a:p>
            <a:endParaRPr lang="en-GB"/>
          </a:p>
        </p:txBody>
      </p:sp>
    </p:spTree>
    <p:extLst>
      <p:ext uri="{BB962C8B-B14F-4D97-AF65-F5344CB8AC3E}">
        <p14:creationId xmlns:p14="http://schemas.microsoft.com/office/powerpoint/2010/main" val="4025890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20953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50097"/>
            <a:ext cx="3560736"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26138" y="1950097"/>
            <a:ext cx="3560736"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8131175" y="1968500"/>
            <a:ext cx="3559175" cy="3669478"/>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2666854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ntroduction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76334-9261-4B58-9174-1059920D6CE0}"/>
              </a:ext>
            </a:extLst>
          </p:cNvPr>
          <p:cNvSpPr>
            <a:spLocks noGrp="1"/>
          </p:cNvSpPr>
          <p:nvPr>
            <p:ph type="title" hasCustomPrompt="1"/>
          </p:nvPr>
        </p:nvSpPr>
        <p:spPr>
          <a:xfrm>
            <a:off x="500400" y="501649"/>
            <a:ext cx="5484476" cy="1990726"/>
          </a:xfrm>
        </p:spPr>
        <p:txBody>
          <a:bodyPr/>
          <a:lstStyle>
            <a:lvl1pPr marL="0" indent="0">
              <a:buFontTx/>
              <a:buNone/>
              <a:tabLst>
                <a:tab pos="936000" algn="l"/>
              </a:tabLst>
              <a:defRPr sz="4000"/>
            </a:lvl1pPr>
          </a:lstStyle>
          <a:p>
            <a:r>
              <a:rPr lang="en-GB" noProof="0"/>
              <a:t>Click to add title, tab for first line indent</a:t>
            </a:r>
            <a:endParaRPr lang="en-GB"/>
          </a:p>
        </p:txBody>
      </p:sp>
      <p:sp>
        <p:nvSpPr>
          <p:cNvPr id="3" name="Footer Placeholder 2">
            <a:extLst>
              <a:ext uri="{FF2B5EF4-FFF2-40B4-BE49-F238E27FC236}">
                <a16:creationId xmlns:a16="http://schemas.microsoft.com/office/drawing/2014/main" id="{B097E6BB-0526-4ECF-A7B6-F012FA93D06B}"/>
              </a:ext>
            </a:extLst>
          </p:cNvPr>
          <p:cNvSpPr>
            <a:spLocks noGrp="1"/>
          </p:cNvSpPr>
          <p:nvPr>
            <p:ph type="ftr" sz="quarter" idx="10"/>
          </p:nvPr>
        </p:nvSpPr>
        <p:spPr/>
        <p:txBody>
          <a:bodyPr/>
          <a:lstStyle/>
          <a:p>
            <a:r>
              <a:rPr lang="en-GB"/>
              <a:t>Insert presentation title via Header &amp; Footer</a:t>
            </a:r>
          </a:p>
        </p:txBody>
      </p:sp>
      <p:sp>
        <p:nvSpPr>
          <p:cNvPr id="4" name="Slide Number Placeholder 3">
            <a:extLst>
              <a:ext uri="{FF2B5EF4-FFF2-40B4-BE49-F238E27FC236}">
                <a16:creationId xmlns:a16="http://schemas.microsoft.com/office/drawing/2014/main" id="{08AE9849-36F9-4EC3-BE81-D2FC41D399AC}"/>
              </a:ext>
            </a:extLst>
          </p:cNvPr>
          <p:cNvSpPr>
            <a:spLocks noGrp="1"/>
          </p:cNvSpPr>
          <p:nvPr>
            <p:ph type="sldNum" sz="quarter" idx="11"/>
          </p:nvPr>
        </p:nvSpPr>
        <p:spPr/>
        <p:txBody>
          <a:bodyPr/>
          <a:lstStyle/>
          <a:p>
            <a:fld id="{43A204BC-C5BA-4EF4-ABC8-D45123A0C528}" type="slidenum">
              <a:rPr lang="en-GB" smtClean="0"/>
              <a:pPr/>
              <a:t>‹#›</a:t>
            </a:fld>
            <a:endParaRPr lang="en-GB"/>
          </a:p>
        </p:txBody>
      </p:sp>
      <p:sp>
        <p:nvSpPr>
          <p:cNvPr id="5" name="Date Placeholder 4">
            <a:extLst>
              <a:ext uri="{FF2B5EF4-FFF2-40B4-BE49-F238E27FC236}">
                <a16:creationId xmlns:a16="http://schemas.microsoft.com/office/drawing/2014/main" id="{2ECB67E9-4625-4D5C-A0BB-D895986FA297}"/>
              </a:ext>
            </a:extLst>
          </p:cNvPr>
          <p:cNvSpPr>
            <a:spLocks noGrp="1"/>
          </p:cNvSpPr>
          <p:nvPr>
            <p:ph type="dt" sz="half" idx="12"/>
          </p:nvPr>
        </p:nvSpPr>
        <p:spPr/>
        <p:txBody>
          <a:bodyPr/>
          <a:lstStyle/>
          <a:p>
            <a:endParaRPr lang="en-GB"/>
          </a:p>
        </p:txBody>
      </p:sp>
      <p:sp>
        <p:nvSpPr>
          <p:cNvPr id="9" name="Text Placeholder 8">
            <a:extLst>
              <a:ext uri="{FF2B5EF4-FFF2-40B4-BE49-F238E27FC236}">
                <a16:creationId xmlns:a16="http://schemas.microsoft.com/office/drawing/2014/main" id="{6CBAD38D-0859-4790-A878-F926B90F35CB}"/>
              </a:ext>
            </a:extLst>
          </p:cNvPr>
          <p:cNvSpPr>
            <a:spLocks noGrp="1"/>
          </p:cNvSpPr>
          <p:nvPr>
            <p:ph type="body" sz="quarter" idx="13"/>
          </p:nvPr>
        </p:nvSpPr>
        <p:spPr>
          <a:xfrm>
            <a:off x="4314825" y="3521075"/>
            <a:ext cx="7375525" cy="2116138"/>
          </a:xfrm>
        </p:spPr>
        <p:txBody>
          <a:bodyPr/>
          <a:lstStyle>
            <a:lvl1pPr marL="0" indent="0">
              <a:spcAft>
                <a:spcPts val="0"/>
              </a:spcAft>
              <a:buFont typeface="Arial" panose="020B0604020202020204" pitchFamily="34" charset="0"/>
              <a:buChar char="​"/>
              <a:defRPr sz="2400">
                <a:latin typeface="+mj-lt"/>
              </a:defRPr>
            </a:lvl1pPr>
            <a:lvl2pPr marL="0" indent="0">
              <a:spcBef>
                <a:spcPts val="0"/>
              </a:spcBef>
              <a:spcAft>
                <a:spcPts val="0"/>
              </a:spcAft>
              <a:buFont typeface="Arial" panose="020B0604020202020204" pitchFamily="34" charset="0"/>
              <a:buChar char="​"/>
              <a:defRPr sz="2400">
                <a:solidFill>
                  <a:schemeClr val="accent1"/>
                </a:solidFill>
                <a:latin typeface="+mj-lt"/>
              </a:defRPr>
            </a:lvl2pPr>
            <a:lvl3pPr marL="180000" indent="-180000">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6301781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6675437" cy="930275"/>
          </a:xfrm>
        </p:spPr>
        <p:txBody>
          <a:bodyPr/>
          <a:lstStyle>
            <a:lvl1pPr>
              <a:defRPr/>
            </a:lvl1pPr>
          </a:lstStyle>
          <a:p>
            <a:r>
              <a:rPr lang="en-GB" noProof="0"/>
              <a:t>Click to add title</a:t>
            </a:r>
          </a:p>
        </p:txBody>
      </p:sp>
      <p:sp>
        <p:nvSpPr>
          <p:cNvPr id="7" name="Content Placeholder 2"/>
          <p:cNvSpPr>
            <a:spLocks noGrp="1"/>
          </p:cNvSpPr>
          <p:nvPr>
            <p:ph sz="quarter" idx="13" hasCustomPrompt="1"/>
          </p:nvPr>
        </p:nvSpPr>
        <p:spPr>
          <a:xfrm>
            <a:off x="500063" y="1943100"/>
            <a:ext cx="6675437" cy="3694113"/>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Picture Placeholder 3"/>
          <p:cNvSpPr>
            <a:spLocks noGrp="1"/>
          </p:cNvSpPr>
          <p:nvPr>
            <p:ph type="pic" sz="quarter" idx="14" hasCustomPrompt="1"/>
          </p:nvPr>
        </p:nvSpPr>
        <p:spPr>
          <a:xfrm>
            <a:off x="8129587" y="501650"/>
            <a:ext cx="3560763" cy="513556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109322917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88700" cy="930275"/>
          </a:xfrm>
        </p:spPr>
        <p:txBody>
          <a:bodyPr/>
          <a:lstStyle>
            <a:lvl1pPr>
              <a:defRPr/>
            </a:lvl1pPr>
          </a:lstStyle>
          <a:p>
            <a:r>
              <a:rPr lang="en-GB" noProof="0"/>
              <a:t>Click to add title</a:t>
            </a:r>
          </a:p>
        </p:txBody>
      </p:sp>
      <p:sp>
        <p:nvSpPr>
          <p:cNvPr id="7" name="Content Placeholder 2"/>
          <p:cNvSpPr>
            <a:spLocks noGrp="1"/>
          </p:cNvSpPr>
          <p:nvPr>
            <p:ph sz="quarter" idx="13" hasCustomPrompt="1"/>
          </p:nvPr>
        </p:nvSpPr>
        <p:spPr>
          <a:xfrm>
            <a:off x="500063" y="1943100"/>
            <a:ext cx="6675437" cy="3694113"/>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Picture Placeholder 3"/>
          <p:cNvSpPr>
            <a:spLocks noGrp="1"/>
          </p:cNvSpPr>
          <p:nvPr>
            <p:ph type="pic" sz="quarter" idx="14" hasCustomPrompt="1"/>
          </p:nvPr>
        </p:nvSpPr>
        <p:spPr>
          <a:xfrm>
            <a:off x="8129587" y="1943100"/>
            <a:ext cx="3560763" cy="369411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31793957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43099"/>
            <a:ext cx="5464800" cy="3694879"/>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25550" y="1943099"/>
            <a:ext cx="5464800" cy="3694879"/>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334925770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ntent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43100"/>
            <a:ext cx="3578225" cy="3694878"/>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14825" y="1943100"/>
            <a:ext cx="7375525" cy="3694878"/>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13998760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6675437" cy="930275"/>
          </a:xfrm>
        </p:spPr>
        <p:txBody>
          <a:bodyPr/>
          <a:lstStyle>
            <a:lvl1pPr>
              <a:defRPr/>
            </a:lvl1pPr>
          </a:lstStyle>
          <a:p>
            <a:r>
              <a:rPr lang="en-GB" noProof="0"/>
              <a:t>Click to add title</a:t>
            </a:r>
          </a:p>
        </p:txBody>
      </p:sp>
      <p:sp>
        <p:nvSpPr>
          <p:cNvPr id="7" name="Content Placeholder 2"/>
          <p:cNvSpPr>
            <a:spLocks noGrp="1"/>
          </p:cNvSpPr>
          <p:nvPr>
            <p:ph sz="quarter" idx="13" hasCustomPrompt="1"/>
          </p:nvPr>
        </p:nvSpPr>
        <p:spPr>
          <a:xfrm>
            <a:off x="500063" y="1943101"/>
            <a:ext cx="6675437" cy="14859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Picture Placeholder 3"/>
          <p:cNvSpPr>
            <a:spLocks noGrp="1"/>
          </p:cNvSpPr>
          <p:nvPr>
            <p:ph type="pic" sz="quarter" idx="14" hasCustomPrompt="1"/>
          </p:nvPr>
        </p:nvSpPr>
        <p:spPr>
          <a:xfrm>
            <a:off x="8129587" y="501650"/>
            <a:ext cx="3560763" cy="513556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
        <p:nvSpPr>
          <p:cNvPr id="10" name="Content Placeholder 2">
            <a:extLst>
              <a:ext uri="{FF2B5EF4-FFF2-40B4-BE49-F238E27FC236}">
                <a16:creationId xmlns:a16="http://schemas.microsoft.com/office/drawing/2014/main" id="{CA9E8C0B-1C97-4D16-9DD8-EB4FE101D0F5}"/>
              </a:ext>
            </a:extLst>
          </p:cNvPr>
          <p:cNvSpPr>
            <a:spLocks noGrp="1"/>
          </p:cNvSpPr>
          <p:nvPr>
            <p:ph sz="quarter" idx="18" hasCustomPrompt="1"/>
          </p:nvPr>
        </p:nvSpPr>
        <p:spPr>
          <a:xfrm>
            <a:off x="493714" y="4070350"/>
            <a:ext cx="6675436" cy="1566863"/>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9011746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20953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50097"/>
            <a:ext cx="3560736"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26138" y="1950097"/>
            <a:ext cx="3560736"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8131175" y="1968500"/>
            <a:ext cx="3559175" cy="3669478"/>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4011008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20953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50097"/>
            <a:ext cx="2620800"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3360738" y="1950097"/>
            <a:ext cx="2619375"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6219989" y="1950097"/>
            <a:ext cx="2619375"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9" name="Content Placeholder 3">
            <a:extLst>
              <a:ext uri="{FF2B5EF4-FFF2-40B4-BE49-F238E27FC236}">
                <a16:creationId xmlns:a16="http://schemas.microsoft.com/office/drawing/2014/main" id="{8059DA8A-4391-4F2F-8A22-F32154823E87}"/>
              </a:ext>
            </a:extLst>
          </p:cNvPr>
          <p:cNvSpPr>
            <a:spLocks noGrp="1"/>
          </p:cNvSpPr>
          <p:nvPr>
            <p:ph sz="half" idx="17" hasCustomPrompt="1"/>
          </p:nvPr>
        </p:nvSpPr>
        <p:spPr>
          <a:xfrm>
            <a:off x="9069388" y="1950097"/>
            <a:ext cx="2619375"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3591587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ulleted list with numbers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4" y="412442"/>
            <a:ext cx="11188800" cy="719138"/>
          </a:xfrm>
        </p:spPr>
        <p:txBody>
          <a:bodyPr/>
          <a:lstStyle>
            <a:lvl1pPr>
              <a:defRPr sz="2400"/>
            </a:lvl1pPr>
          </a:lstStyle>
          <a:p>
            <a:r>
              <a:rPr lang="en-GB" noProof="0"/>
              <a:t>Click to add title</a:t>
            </a:r>
          </a:p>
        </p:txBody>
      </p:sp>
      <p:sp>
        <p:nvSpPr>
          <p:cNvPr id="12" name="Text Placeholder 2">
            <a:extLst>
              <a:ext uri="{FF2B5EF4-FFF2-40B4-BE49-F238E27FC236}">
                <a16:creationId xmlns:a16="http://schemas.microsoft.com/office/drawing/2014/main" id="{C5027FDC-6FFF-4553-A164-9D1EA73663FE}"/>
              </a:ext>
            </a:extLst>
          </p:cNvPr>
          <p:cNvSpPr>
            <a:spLocks noGrp="1"/>
          </p:cNvSpPr>
          <p:nvPr>
            <p:ph type="body" sz="quarter" idx="19" hasCustomPrompt="1"/>
          </p:nvPr>
        </p:nvSpPr>
        <p:spPr>
          <a:xfrm>
            <a:off x="500064" y="1943099"/>
            <a:ext cx="715961" cy="3694113"/>
          </a:xfrm>
        </p:spPr>
        <p:txBody>
          <a:bodyPr/>
          <a:lstStyle>
            <a:lvl1pPr marL="0" indent="0">
              <a:spcAft>
                <a:spcPts val="2400"/>
              </a:spcAft>
              <a:buNone/>
              <a:defRPr lang="en-US" sz="2800" kern="1200" dirty="0" smtClean="0">
                <a:solidFill>
                  <a:schemeClr val="accent1"/>
                </a:solidFill>
                <a:latin typeface="+mj-lt"/>
                <a:ea typeface="+mn-ea"/>
                <a:cs typeface="+mn-cs"/>
              </a:defRPr>
            </a:lvl1pPr>
          </a:lstStyle>
          <a:p>
            <a:pPr lvl="0"/>
            <a:r>
              <a:rPr lang="en-GB"/>
              <a:t>01 -</a:t>
            </a:r>
          </a:p>
        </p:txBody>
      </p:sp>
      <p:sp>
        <p:nvSpPr>
          <p:cNvPr id="14" name="Text Placeholder 3">
            <a:extLst>
              <a:ext uri="{FF2B5EF4-FFF2-40B4-BE49-F238E27FC236}">
                <a16:creationId xmlns:a16="http://schemas.microsoft.com/office/drawing/2014/main" id="{7049ABFC-94E9-40A1-97A7-B001CEAD3292}"/>
              </a:ext>
            </a:extLst>
          </p:cNvPr>
          <p:cNvSpPr>
            <a:spLocks noGrp="1"/>
          </p:cNvSpPr>
          <p:nvPr>
            <p:ph type="body" sz="quarter" idx="20" hasCustomPrompt="1"/>
          </p:nvPr>
        </p:nvSpPr>
        <p:spPr>
          <a:xfrm>
            <a:off x="1454148" y="1943099"/>
            <a:ext cx="9302400" cy="3694113"/>
          </a:xfrm>
        </p:spPr>
        <p:txBody>
          <a:bodyPr/>
          <a:lstStyle>
            <a:lvl1pPr marL="0" indent="0">
              <a:spcAft>
                <a:spcPts val="2400"/>
              </a:spcAft>
              <a:buNone/>
              <a:defRPr lang="en-US" sz="2800" kern="1200" dirty="0" smtClean="0">
                <a:solidFill>
                  <a:schemeClr val="tx1"/>
                </a:solidFill>
                <a:latin typeface="+mj-lt"/>
                <a:ea typeface="+mn-ea"/>
                <a:cs typeface="+mn-cs"/>
              </a:defRPr>
            </a:lvl1pPr>
          </a:lstStyle>
          <a:p>
            <a:pPr lvl="0"/>
            <a:r>
              <a:rPr lang="en-GB" noProof="0"/>
              <a:t>Click to add text</a:t>
            </a:r>
            <a:endParaRPr lang="en-GB"/>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293936373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ulleted list with numbers B">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A5975426-E16F-4D12-98B6-8FE2A0F7895B}"/>
              </a:ext>
            </a:extLst>
          </p:cNvPr>
          <p:cNvSpPr/>
          <p:nvPr userDrawn="1"/>
        </p:nvSpPr>
        <p:spPr>
          <a:xfrm>
            <a:off x="0" y="0"/>
            <a:ext cx="1219047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GB" sz="2000" noProof="0" err="1"/>
          </a:p>
        </p:txBody>
      </p:sp>
      <p:sp>
        <p:nvSpPr>
          <p:cNvPr id="2" name="Title 1"/>
          <p:cNvSpPr>
            <a:spLocks noGrp="1"/>
          </p:cNvSpPr>
          <p:nvPr>
            <p:ph type="title" hasCustomPrompt="1"/>
          </p:nvPr>
        </p:nvSpPr>
        <p:spPr>
          <a:xfrm>
            <a:off x="500064" y="412442"/>
            <a:ext cx="11190286" cy="719138"/>
          </a:xfrm>
        </p:spPr>
        <p:txBody>
          <a:bodyPr/>
          <a:lstStyle>
            <a:lvl1pPr>
              <a:defRPr sz="2400">
                <a:solidFill>
                  <a:schemeClr val="bg1"/>
                </a:solidFill>
              </a:defRPr>
            </a:lvl1pPr>
          </a:lstStyle>
          <a:p>
            <a:r>
              <a:rPr lang="en-GB" noProof="0"/>
              <a:t>Click to add title</a:t>
            </a:r>
          </a:p>
        </p:txBody>
      </p:sp>
      <p:sp>
        <p:nvSpPr>
          <p:cNvPr id="12" name="Text Placeholder 2">
            <a:extLst>
              <a:ext uri="{FF2B5EF4-FFF2-40B4-BE49-F238E27FC236}">
                <a16:creationId xmlns:a16="http://schemas.microsoft.com/office/drawing/2014/main" id="{C5027FDC-6FFF-4553-A164-9D1EA73663FE}"/>
              </a:ext>
            </a:extLst>
          </p:cNvPr>
          <p:cNvSpPr>
            <a:spLocks noGrp="1"/>
          </p:cNvSpPr>
          <p:nvPr>
            <p:ph type="body" sz="quarter" idx="19" hasCustomPrompt="1"/>
          </p:nvPr>
        </p:nvSpPr>
        <p:spPr>
          <a:xfrm>
            <a:off x="500064" y="1943099"/>
            <a:ext cx="715961" cy="3694113"/>
          </a:xfrm>
        </p:spPr>
        <p:txBody>
          <a:bodyPr/>
          <a:lstStyle>
            <a:lvl1pPr marL="0" indent="0">
              <a:spcAft>
                <a:spcPts val="2400"/>
              </a:spcAft>
              <a:buNone/>
              <a:defRPr lang="en-US" sz="2800" kern="1200" dirty="0" smtClean="0">
                <a:solidFill>
                  <a:schemeClr val="bg1"/>
                </a:solidFill>
                <a:latin typeface="+mj-lt"/>
                <a:ea typeface="+mn-ea"/>
                <a:cs typeface="+mn-cs"/>
              </a:defRPr>
            </a:lvl1pPr>
          </a:lstStyle>
          <a:p>
            <a:pPr lvl="0"/>
            <a:r>
              <a:rPr lang="en-GB"/>
              <a:t>01 -</a:t>
            </a:r>
          </a:p>
        </p:txBody>
      </p:sp>
      <p:sp>
        <p:nvSpPr>
          <p:cNvPr id="14" name="Text Placeholder 3">
            <a:extLst>
              <a:ext uri="{FF2B5EF4-FFF2-40B4-BE49-F238E27FC236}">
                <a16:creationId xmlns:a16="http://schemas.microsoft.com/office/drawing/2014/main" id="{7049ABFC-94E9-40A1-97A7-B001CEAD3292}"/>
              </a:ext>
            </a:extLst>
          </p:cNvPr>
          <p:cNvSpPr>
            <a:spLocks noGrp="1"/>
          </p:cNvSpPr>
          <p:nvPr>
            <p:ph type="body" sz="quarter" idx="20" hasCustomPrompt="1"/>
          </p:nvPr>
        </p:nvSpPr>
        <p:spPr>
          <a:xfrm>
            <a:off x="1454149" y="1943099"/>
            <a:ext cx="9301164" cy="3694113"/>
          </a:xfrm>
        </p:spPr>
        <p:txBody>
          <a:bodyPr/>
          <a:lstStyle>
            <a:lvl1pPr marL="0" indent="0">
              <a:spcAft>
                <a:spcPts val="2400"/>
              </a:spcAft>
              <a:buNone/>
              <a:defRPr lang="en-US" sz="2800" kern="1200" dirty="0" smtClean="0">
                <a:solidFill>
                  <a:schemeClr val="bg1"/>
                </a:solidFill>
                <a:latin typeface="+mj-lt"/>
                <a:ea typeface="+mn-ea"/>
                <a:cs typeface="+mn-cs"/>
              </a:defRPr>
            </a:lvl1pPr>
          </a:lstStyle>
          <a:p>
            <a:pPr lvl="0"/>
            <a:r>
              <a:rPr lang="en-GB" noProof="0"/>
              <a:t>Click to add text</a:t>
            </a:r>
            <a:endParaRPr lang="en-GB"/>
          </a:p>
        </p:txBody>
      </p:sp>
      <p:pic>
        <p:nvPicPr>
          <p:cNvPr id="24" name="Logo">
            <a:extLst>
              <a:ext uri="{FF2B5EF4-FFF2-40B4-BE49-F238E27FC236}">
                <a16:creationId xmlns:a16="http://schemas.microsoft.com/office/drawing/2014/main" id="{1E4FBBA8-C15E-48AA-A048-FDFD4E9C67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9676" y="6134617"/>
            <a:ext cx="1435438" cy="320697"/>
          </a:xfrm>
          <a:prstGeom prst="rect">
            <a:avLst/>
          </a:prstGeom>
        </p:spPr>
      </p:pic>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155236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20953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50097"/>
            <a:ext cx="2620800"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3360738" y="1950097"/>
            <a:ext cx="2619375"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6219989" y="1950097"/>
            <a:ext cx="2619375"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9" name="Content Placeholder 3">
            <a:extLst>
              <a:ext uri="{FF2B5EF4-FFF2-40B4-BE49-F238E27FC236}">
                <a16:creationId xmlns:a16="http://schemas.microsoft.com/office/drawing/2014/main" id="{8059DA8A-4391-4F2F-8A22-F32154823E87}"/>
              </a:ext>
            </a:extLst>
          </p:cNvPr>
          <p:cNvSpPr>
            <a:spLocks noGrp="1"/>
          </p:cNvSpPr>
          <p:nvPr>
            <p:ph sz="half" idx="17" hasCustomPrompt="1"/>
          </p:nvPr>
        </p:nvSpPr>
        <p:spPr>
          <a:xfrm>
            <a:off x="9069388" y="1950097"/>
            <a:ext cx="2619375"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203014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ighlight message">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A5975426-E16F-4D12-98B6-8FE2A0F7895B}"/>
              </a:ext>
            </a:extLst>
          </p:cNvPr>
          <p:cNvSpPr/>
          <p:nvPr userDrawn="1"/>
        </p:nvSpPr>
        <p:spPr>
          <a:xfrm>
            <a:off x="0" y="0"/>
            <a:ext cx="1219047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GB" sz="2000" noProof="0" err="1"/>
          </a:p>
        </p:txBody>
      </p:sp>
      <p:sp>
        <p:nvSpPr>
          <p:cNvPr id="2" name="Title 1"/>
          <p:cNvSpPr>
            <a:spLocks noGrp="1"/>
          </p:cNvSpPr>
          <p:nvPr>
            <p:ph type="title" hasCustomPrompt="1"/>
          </p:nvPr>
        </p:nvSpPr>
        <p:spPr>
          <a:xfrm>
            <a:off x="500064" y="412442"/>
            <a:ext cx="11190286" cy="719138"/>
          </a:xfrm>
        </p:spPr>
        <p:txBody>
          <a:bodyPr/>
          <a:lstStyle>
            <a:lvl1pPr>
              <a:defRPr sz="2400">
                <a:solidFill>
                  <a:schemeClr val="bg1"/>
                </a:solidFill>
              </a:defRPr>
            </a:lvl1pPr>
          </a:lstStyle>
          <a:p>
            <a:r>
              <a:rPr lang="en-GB" noProof="0"/>
              <a:t>Click to add title</a:t>
            </a:r>
          </a:p>
        </p:txBody>
      </p:sp>
      <p:sp>
        <p:nvSpPr>
          <p:cNvPr id="12" name="Text Placeholder 2">
            <a:extLst>
              <a:ext uri="{FF2B5EF4-FFF2-40B4-BE49-F238E27FC236}">
                <a16:creationId xmlns:a16="http://schemas.microsoft.com/office/drawing/2014/main" id="{C5027FDC-6FFF-4553-A164-9D1EA73663FE}"/>
              </a:ext>
            </a:extLst>
          </p:cNvPr>
          <p:cNvSpPr>
            <a:spLocks noGrp="1"/>
          </p:cNvSpPr>
          <p:nvPr>
            <p:ph type="body" sz="quarter" idx="19" hasCustomPrompt="1"/>
          </p:nvPr>
        </p:nvSpPr>
        <p:spPr>
          <a:xfrm>
            <a:off x="323386" y="1943100"/>
            <a:ext cx="6615577" cy="2711450"/>
          </a:xfrm>
        </p:spPr>
        <p:txBody>
          <a:bodyPr/>
          <a:lstStyle>
            <a:lvl1pPr marL="0" indent="0">
              <a:buNone/>
              <a:defRPr lang="en-US" sz="23000" kern="1200" dirty="0" smtClean="0">
                <a:solidFill>
                  <a:schemeClr val="bg1"/>
                </a:solidFill>
                <a:latin typeface="+mj-lt"/>
                <a:ea typeface="+mn-ea"/>
                <a:cs typeface="+mn-cs"/>
              </a:defRPr>
            </a:lvl1pPr>
          </a:lstStyle>
          <a:p>
            <a:pPr lvl="0"/>
            <a:r>
              <a:rPr lang="en-GB"/>
              <a:t>62%</a:t>
            </a:r>
          </a:p>
        </p:txBody>
      </p:sp>
      <p:sp>
        <p:nvSpPr>
          <p:cNvPr id="14" name="Text Placeholder 3">
            <a:extLst>
              <a:ext uri="{FF2B5EF4-FFF2-40B4-BE49-F238E27FC236}">
                <a16:creationId xmlns:a16="http://schemas.microsoft.com/office/drawing/2014/main" id="{7049ABFC-94E9-40A1-97A7-B001CEAD3292}"/>
              </a:ext>
            </a:extLst>
          </p:cNvPr>
          <p:cNvSpPr>
            <a:spLocks noGrp="1"/>
          </p:cNvSpPr>
          <p:nvPr>
            <p:ph type="body" sz="quarter" idx="20" hasCustomPrompt="1"/>
          </p:nvPr>
        </p:nvSpPr>
        <p:spPr>
          <a:xfrm>
            <a:off x="4314825" y="5084763"/>
            <a:ext cx="7375525" cy="547687"/>
          </a:xfrm>
        </p:spPr>
        <p:txBody>
          <a:bodyPr/>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lang="en-US" sz="3000" i="0" kern="1200" dirty="0" smtClean="0">
                <a:solidFill>
                  <a:schemeClr val="bg1"/>
                </a:solidFill>
                <a:latin typeface="Maersk Text Office Light" panose="00000400000000000000" pitchFamily="2" charset="0"/>
                <a:ea typeface="+mn-ea"/>
                <a:cs typeface="+mn-cs"/>
              </a:defRPr>
            </a:lvl1pPr>
          </a:lstStyle>
          <a:p>
            <a:pPr marL="0" marR="0" lvl="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noProof="0"/>
              <a:t>Click to add </a:t>
            </a:r>
            <a:r>
              <a:rPr lang="en-GB"/>
              <a:t>text</a:t>
            </a:r>
          </a:p>
        </p:txBody>
      </p:sp>
      <p:pic>
        <p:nvPicPr>
          <p:cNvPr id="24" name="Logo">
            <a:extLst>
              <a:ext uri="{FF2B5EF4-FFF2-40B4-BE49-F238E27FC236}">
                <a16:creationId xmlns:a16="http://schemas.microsoft.com/office/drawing/2014/main" id="{1E4FBBA8-C15E-48AA-A048-FDFD4E9C67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9676" y="6134617"/>
            <a:ext cx="1435438" cy="320697"/>
          </a:xfrm>
          <a:prstGeom prst="rect">
            <a:avLst/>
          </a:prstGeom>
        </p:spPr>
      </p:pic>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7110527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veral text box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6536757-24D6-4CE3-BC82-E594F5B33A4A}"/>
              </a:ext>
            </a:extLst>
          </p:cNvPr>
          <p:cNvSpPr>
            <a:spLocks noGrp="1"/>
          </p:cNvSpPr>
          <p:nvPr>
            <p:ph type="title" hasCustomPrompt="1"/>
          </p:nvPr>
        </p:nvSpPr>
        <p:spPr/>
        <p:txBody>
          <a:bodyPr/>
          <a:lstStyle>
            <a:lvl1pPr>
              <a:defRPr/>
            </a:lvl1pPr>
          </a:lstStyle>
          <a:p>
            <a:r>
              <a:rPr lang="en-US"/>
              <a:t>Click to add title</a:t>
            </a:r>
            <a:endParaRPr lang="en-GB"/>
          </a:p>
        </p:txBody>
      </p:sp>
      <p:sp>
        <p:nvSpPr>
          <p:cNvPr id="9" name="Text Placeholder 2">
            <a:extLst>
              <a:ext uri="{FF2B5EF4-FFF2-40B4-BE49-F238E27FC236}">
                <a16:creationId xmlns:a16="http://schemas.microsoft.com/office/drawing/2014/main" id="{6EEC2DAD-CD0D-4A12-B275-257EC3F16D2C}"/>
              </a:ext>
            </a:extLst>
          </p:cNvPr>
          <p:cNvSpPr>
            <a:spLocks noGrp="1"/>
          </p:cNvSpPr>
          <p:nvPr>
            <p:ph type="body" sz="quarter" idx="22" hasCustomPrompt="1"/>
          </p:nvPr>
        </p:nvSpPr>
        <p:spPr>
          <a:xfrm>
            <a:off x="500063" y="1527716"/>
            <a:ext cx="5484812" cy="1753641"/>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chemeClr val="tx1"/>
                </a:solidFill>
              </a:defRPr>
            </a:lvl2pPr>
            <a:lvl3pPr marL="360000">
              <a:spcBef>
                <a:spcPts val="0"/>
              </a:spcBef>
              <a:defRPr>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1" name="Text Placeholder 3">
            <a:extLst>
              <a:ext uri="{FF2B5EF4-FFF2-40B4-BE49-F238E27FC236}">
                <a16:creationId xmlns:a16="http://schemas.microsoft.com/office/drawing/2014/main" id="{E3EA61B2-2CC5-4483-A81E-CE7D1E113515}"/>
              </a:ext>
            </a:extLst>
          </p:cNvPr>
          <p:cNvSpPr>
            <a:spLocks noGrp="1"/>
          </p:cNvSpPr>
          <p:nvPr>
            <p:ph type="body" sz="quarter" idx="23" hasCustomPrompt="1"/>
          </p:nvPr>
        </p:nvSpPr>
        <p:spPr>
          <a:xfrm>
            <a:off x="500063" y="4070350"/>
            <a:ext cx="5484812" cy="1566850"/>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chemeClr val="tx1"/>
                </a:solidFill>
              </a:defRPr>
            </a:lvl2pPr>
            <a:lvl3pPr marL="360000">
              <a:defRPr>
                <a:solidFill>
                  <a:schemeClr val="tx1"/>
                </a:solidFill>
              </a:defRPr>
            </a:lvl3pPr>
            <a:lvl5pPr>
              <a:defRPr>
                <a:solidFill>
                  <a:schemeClr val="tx1"/>
                </a:solidFill>
              </a:defRPr>
            </a:lvl5pPr>
          </a:lstStyle>
          <a:p>
            <a:pPr lvl="0"/>
            <a:r>
              <a:rPr lang="en-GB" noProof="0"/>
              <a:t>Click to add text</a:t>
            </a:r>
          </a:p>
          <a:p>
            <a:pPr lvl="1"/>
            <a:r>
              <a:rPr lang="en-GB" noProof="0"/>
              <a:t>2</a:t>
            </a:r>
          </a:p>
          <a:p>
            <a:pPr lvl="2"/>
            <a:r>
              <a:rPr lang="en-GB" noProof="0"/>
              <a:t>3</a:t>
            </a:r>
          </a:p>
          <a:p>
            <a:pPr lvl="3"/>
            <a:r>
              <a:rPr lang="en-GB" noProof="0"/>
              <a:t>4</a:t>
            </a:r>
          </a:p>
          <a:p>
            <a:pPr lvl="4"/>
            <a:r>
              <a:rPr lang="en-GB" noProof="0"/>
              <a:t>5</a:t>
            </a:r>
          </a:p>
          <a:p>
            <a:pPr lvl="5"/>
            <a:r>
              <a:rPr lang="en-GB" noProof="0"/>
              <a:t>6</a:t>
            </a:r>
            <a:endParaRPr lang="en-GB"/>
          </a:p>
        </p:txBody>
      </p:sp>
      <p:sp>
        <p:nvSpPr>
          <p:cNvPr id="4" name="Content Placeholder 4">
            <a:extLst>
              <a:ext uri="{FF2B5EF4-FFF2-40B4-BE49-F238E27FC236}">
                <a16:creationId xmlns:a16="http://schemas.microsoft.com/office/drawing/2014/main" id="{25700A65-5A8D-4928-8A10-F9DB7E931F98}"/>
              </a:ext>
            </a:extLst>
          </p:cNvPr>
          <p:cNvSpPr>
            <a:spLocks noGrp="1"/>
          </p:cNvSpPr>
          <p:nvPr>
            <p:ph sz="quarter" idx="25" hasCustomPrompt="1"/>
          </p:nvPr>
        </p:nvSpPr>
        <p:spPr>
          <a:xfrm>
            <a:off x="6225806" y="1527717"/>
            <a:ext cx="5467350" cy="2537993"/>
          </a:xfrm>
        </p:spPr>
        <p:txBody>
          <a:bodyPr tIns="72000"/>
          <a:lstStyle>
            <a:lvl1pPr>
              <a:defRPr sz="1100">
                <a:solidFill>
                  <a:schemeClr val="tx1"/>
                </a:solidFill>
              </a:defRPr>
            </a:lvl1pPr>
            <a:lvl2pPr>
              <a:defRPr sz="1100">
                <a:solidFill>
                  <a:schemeClr val="tx1"/>
                </a:solidFill>
              </a:defRPr>
            </a:lvl2pPr>
            <a:lvl3pPr>
              <a:defRPr sz="1100">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3" name="Text Placeholder 5">
            <a:extLst>
              <a:ext uri="{FF2B5EF4-FFF2-40B4-BE49-F238E27FC236}">
                <a16:creationId xmlns:a16="http://schemas.microsoft.com/office/drawing/2014/main" id="{A2424BA5-C278-45AB-B9F5-B85D4A3A86B9}"/>
              </a:ext>
            </a:extLst>
          </p:cNvPr>
          <p:cNvSpPr>
            <a:spLocks noGrp="1"/>
          </p:cNvSpPr>
          <p:nvPr>
            <p:ph type="body" sz="quarter" idx="24" hasCustomPrompt="1"/>
          </p:nvPr>
        </p:nvSpPr>
        <p:spPr>
          <a:xfrm>
            <a:off x="6222999" y="4654550"/>
            <a:ext cx="4532313" cy="982663"/>
          </a:xfrm>
        </p:spPr>
        <p:txBody>
          <a:bodyPr tIns="0" numCol="2" spcCol="180000"/>
          <a:lstStyle>
            <a:lvl1pPr marL="0" indent="0">
              <a:spcAft>
                <a:spcPts val="0"/>
              </a:spcAft>
              <a:buClrTx/>
              <a:buFont typeface="Arial" panose="020B0604020202020204" pitchFamily="34" charset="0"/>
              <a:buChar char="​"/>
              <a:defRPr sz="1100" b="1">
                <a:solidFill>
                  <a:schemeClr val="accent1"/>
                </a:solidFill>
              </a:defRPr>
            </a:lvl1pPr>
            <a:lvl2pPr marL="0" indent="0">
              <a:lnSpc>
                <a:spcPct val="110000"/>
              </a:lnSpc>
              <a:spcBef>
                <a:spcPts val="0"/>
              </a:spcBef>
              <a:spcAft>
                <a:spcPts val="0"/>
              </a:spcAft>
              <a:buFont typeface="Arial" panose="020B0604020202020204" pitchFamily="34" charset="0"/>
              <a:buChar char="​"/>
              <a:defRPr sz="1100">
                <a:solidFill>
                  <a:srgbClr val="878787"/>
                </a:solidFill>
              </a:defRPr>
            </a:lvl2pPr>
            <a:lvl3pPr marL="180000">
              <a:lnSpc>
                <a:spcPct val="110000"/>
              </a:lnSpc>
              <a:spcBef>
                <a:spcPts val="0"/>
              </a:spcBef>
              <a:spcAft>
                <a:spcPts val="0"/>
              </a:spcAft>
              <a:defRPr sz="1100">
                <a:solidFill>
                  <a:srgbClr val="878787"/>
                </a:solidFill>
              </a:defRPr>
            </a:lvl3pPr>
          </a:lstStyle>
          <a:p>
            <a:pPr lvl="0"/>
            <a:r>
              <a:rPr lang="en-GB" noProof="0"/>
              <a:t>Click to add text</a:t>
            </a:r>
          </a:p>
          <a:p>
            <a:pPr lvl="1"/>
            <a:r>
              <a:rPr lang="en-GB" noProof="0"/>
              <a:t>1</a:t>
            </a:r>
          </a:p>
          <a:p>
            <a:pPr lvl="2"/>
            <a:r>
              <a:rPr lang="en-GB" noProof="0"/>
              <a:t>2</a:t>
            </a:r>
          </a:p>
          <a:p>
            <a:pPr lvl="3"/>
            <a:r>
              <a:rPr lang="en-GB" noProof="0"/>
              <a:t>3</a:t>
            </a:r>
            <a:endParaRPr lang="en-GB"/>
          </a:p>
        </p:txBody>
      </p:sp>
      <p:grpSp>
        <p:nvGrpSpPr>
          <p:cNvPr id="16" name="Group logo">
            <a:extLst>
              <a:ext uri="{FF2B5EF4-FFF2-40B4-BE49-F238E27FC236}">
                <a16:creationId xmlns:a16="http://schemas.microsoft.com/office/drawing/2014/main" id="{F096A198-57B0-402E-B8FD-71C5BF944700}"/>
              </a:ext>
            </a:extLst>
          </p:cNvPr>
          <p:cNvGrpSpPr>
            <a:grpSpLocks noChangeAspect="1"/>
          </p:cNvGrpSpPr>
          <p:nvPr userDrawn="1"/>
        </p:nvGrpSpPr>
        <p:grpSpPr bwMode="auto">
          <a:xfrm>
            <a:off x="10256489" y="6137500"/>
            <a:ext cx="1436163" cy="320400"/>
            <a:chOff x="6478" y="3868"/>
            <a:chExt cx="892" cy="199"/>
          </a:xfrm>
        </p:grpSpPr>
        <p:sp>
          <p:nvSpPr>
            <p:cNvPr id="17" name="Freeform 5">
              <a:extLst>
                <a:ext uri="{FF2B5EF4-FFF2-40B4-BE49-F238E27FC236}">
                  <a16:creationId xmlns:a16="http://schemas.microsoft.com/office/drawing/2014/main" id="{9735D8F0-DF96-4E27-BA61-1D988B869192}"/>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6">
              <a:extLst>
                <a:ext uri="{FF2B5EF4-FFF2-40B4-BE49-F238E27FC236}">
                  <a16:creationId xmlns:a16="http://schemas.microsoft.com/office/drawing/2014/main" id="{1497644D-7612-422C-AF4D-1E0DD385458D}"/>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7">
              <a:extLst>
                <a:ext uri="{FF2B5EF4-FFF2-40B4-BE49-F238E27FC236}">
                  <a16:creationId xmlns:a16="http://schemas.microsoft.com/office/drawing/2014/main" id="{A6B732CD-52AC-420B-8B09-36FD5C70C89F}"/>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8">
              <a:extLst>
                <a:ext uri="{FF2B5EF4-FFF2-40B4-BE49-F238E27FC236}">
                  <a16:creationId xmlns:a16="http://schemas.microsoft.com/office/drawing/2014/main" id="{C85937AE-5276-446F-AB67-7B60605D469B}"/>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9">
              <a:extLst>
                <a:ext uri="{FF2B5EF4-FFF2-40B4-BE49-F238E27FC236}">
                  <a16:creationId xmlns:a16="http://schemas.microsoft.com/office/drawing/2014/main" id="{1142013A-0C22-460F-9469-E0A34D93C5A3}"/>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0">
              <a:extLst>
                <a:ext uri="{FF2B5EF4-FFF2-40B4-BE49-F238E27FC236}">
                  <a16:creationId xmlns:a16="http://schemas.microsoft.com/office/drawing/2014/main" id="{0F3AFC74-3794-4E77-9F20-A4B649553CE2}"/>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1">
              <a:extLst>
                <a:ext uri="{FF2B5EF4-FFF2-40B4-BE49-F238E27FC236}">
                  <a16:creationId xmlns:a16="http://schemas.microsoft.com/office/drawing/2014/main" id="{1D726B94-52B6-40D9-90FC-C0F4F1324043}"/>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2">
              <a:extLst>
                <a:ext uri="{FF2B5EF4-FFF2-40B4-BE49-F238E27FC236}">
                  <a16:creationId xmlns:a16="http://schemas.microsoft.com/office/drawing/2014/main" id="{04D1092F-9F78-4F84-96C4-3D628BA8E4A5}"/>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27" name="Straight Connector 1">
            <a:extLst>
              <a:ext uri="{FF2B5EF4-FFF2-40B4-BE49-F238E27FC236}">
                <a16:creationId xmlns:a16="http://schemas.microsoft.com/office/drawing/2014/main" id="{7096DEC8-77C9-4DD3-9025-ECDC80F2146B}"/>
              </a:ext>
            </a:extLst>
          </p:cNvPr>
          <p:cNvCxnSpPr/>
          <p:nvPr userDrawn="1"/>
        </p:nvCxnSpPr>
        <p:spPr>
          <a:xfrm>
            <a:off x="500064" y="3521075"/>
            <a:ext cx="5484811" cy="0"/>
          </a:xfrm>
          <a:prstGeom prst="line">
            <a:avLst/>
          </a:prstGeom>
          <a:ln w="12700">
            <a:solidFill>
              <a:srgbClr val="878787"/>
            </a:solidFill>
          </a:ln>
        </p:spPr>
        <p:style>
          <a:lnRef idx="1">
            <a:schemeClr val="accent1"/>
          </a:lnRef>
          <a:fillRef idx="0">
            <a:schemeClr val="accent1"/>
          </a:fillRef>
          <a:effectRef idx="0">
            <a:schemeClr val="accent1"/>
          </a:effectRef>
          <a:fontRef idx="minor">
            <a:schemeClr val="tx1"/>
          </a:fontRef>
        </p:style>
      </p:cxnSp>
      <p:cxnSp>
        <p:nvCxnSpPr>
          <p:cNvPr id="26" name="Straight Connector 2">
            <a:extLst>
              <a:ext uri="{FF2B5EF4-FFF2-40B4-BE49-F238E27FC236}">
                <a16:creationId xmlns:a16="http://schemas.microsoft.com/office/drawing/2014/main" id="{EA90E9CF-510E-4225-A3BB-91F013987BD5}"/>
              </a:ext>
            </a:extLst>
          </p:cNvPr>
          <p:cNvCxnSpPr/>
          <p:nvPr userDrawn="1"/>
        </p:nvCxnSpPr>
        <p:spPr>
          <a:xfrm>
            <a:off x="6225806" y="1527717"/>
            <a:ext cx="5468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3">
            <a:extLst>
              <a:ext uri="{FF2B5EF4-FFF2-40B4-BE49-F238E27FC236}">
                <a16:creationId xmlns:a16="http://schemas.microsoft.com/office/drawing/2014/main" id="{CA039D30-14CC-454E-9DA1-C777E3C44776}"/>
              </a:ext>
            </a:extLst>
          </p:cNvPr>
          <p:cNvCxnSpPr/>
          <p:nvPr userDrawn="1"/>
        </p:nvCxnSpPr>
        <p:spPr>
          <a:xfrm>
            <a:off x="6225806" y="4400550"/>
            <a:ext cx="5468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hidden="1">
            <a:extLst>
              <a:ext uri="{FF2B5EF4-FFF2-40B4-BE49-F238E27FC236}">
                <a16:creationId xmlns:a16="http://schemas.microsoft.com/office/drawing/2014/main" id="{2C382236-11EE-4251-B331-C34A1F0BC3C7}"/>
              </a:ext>
            </a:extLst>
          </p:cNvPr>
          <p:cNvSpPr>
            <a:spLocks noGrp="1"/>
          </p:cNvSpPr>
          <p:nvPr>
            <p:ph type="dt" sz="half" idx="26"/>
          </p:nvPr>
        </p:nvSpPr>
        <p:spPr/>
        <p:txBody>
          <a:bodyPr/>
          <a:lstStyle/>
          <a:p>
            <a:endParaRPr lang="en-GB"/>
          </a:p>
        </p:txBody>
      </p:sp>
      <p:sp>
        <p:nvSpPr>
          <p:cNvPr id="6" name="Footer Placeholder 5">
            <a:extLst>
              <a:ext uri="{FF2B5EF4-FFF2-40B4-BE49-F238E27FC236}">
                <a16:creationId xmlns:a16="http://schemas.microsoft.com/office/drawing/2014/main" id="{3662E7F8-5569-4FBF-9D79-FD373EB71C09}"/>
              </a:ext>
            </a:extLst>
          </p:cNvPr>
          <p:cNvSpPr>
            <a:spLocks noGrp="1"/>
          </p:cNvSpPr>
          <p:nvPr>
            <p:ph type="ftr" sz="quarter" idx="27"/>
          </p:nvPr>
        </p:nvSpPr>
        <p:spPr/>
        <p:txBody>
          <a:bodyPr/>
          <a:lstStyle/>
          <a:p>
            <a:r>
              <a:rPr lang="en-GB"/>
              <a:t>Insert presentation title via Header &amp; Footer</a:t>
            </a:r>
          </a:p>
        </p:txBody>
      </p:sp>
      <p:sp>
        <p:nvSpPr>
          <p:cNvPr id="8" name="Slide Number Placeholder 7">
            <a:extLst>
              <a:ext uri="{FF2B5EF4-FFF2-40B4-BE49-F238E27FC236}">
                <a16:creationId xmlns:a16="http://schemas.microsoft.com/office/drawing/2014/main" id="{7D00A7CC-3278-4F1E-AD5C-F27447EEAE98}"/>
              </a:ext>
            </a:extLst>
          </p:cNvPr>
          <p:cNvSpPr>
            <a:spLocks noGrp="1"/>
          </p:cNvSpPr>
          <p:nvPr>
            <p:ph type="sldNum" sz="quarter" idx="28"/>
          </p:nvPr>
        </p:nvSpPr>
        <p:spPr/>
        <p:txBody>
          <a:bodyPr/>
          <a:lstStyle/>
          <a:p>
            <a:fld id="{43A204BC-C5BA-4EF4-ABC8-D45123A0C528}" type="slidenum">
              <a:rPr lang="en-GB" smtClean="0"/>
              <a:pPr/>
              <a:t>‹#›</a:t>
            </a:fld>
            <a:endParaRPr lang="en-GB"/>
          </a:p>
        </p:txBody>
      </p:sp>
    </p:spTree>
    <p:extLst>
      <p:ext uri="{BB962C8B-B14F-4D97-AF65-F5344CB8AC3E}">
        <p14:creationId xmlns:p14="http://schemas.microsoft.com/office/powerpoint/2010/main" val="33877406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and picture ">
    <p:spTree>
      <p:nvGrpSpPr>
        <p:cNvPr id="1" name=""/>
        <p:cNvGrpSpPr/>
        <p:nvPr/>
      </p:nvGrpSpPr>
      <p:grpSpPr>
        <a:xfrm>
          <a:off x="0" y="0"/>
          <a:ext cx="0" cy="0"/>
          <a:chOff x="0" y="0"/>
          <a:chExt cx="0" cy="0"/>
        </a:xfrm>
      </p:grpSpPr>
      <p:sp>
        <p:nvSpPr>
          <p:cNvPr id="23" name="Picture Placeholder 3"/>
          <p:cNvSpPr>
            <a:spLocks noGrp="1"/>
          </p:cNvSpPr>
          <p:nvPr>
            <p:ph type="pic" sz="quarter" idx="14" hasCustomPrompt="1"/>
          </p:nvPr>
        </p:nvSpPr>
        <p:spPr>
          <a:xfrm>
            <a:off x="8131175" y="501650"/>
            <a:ext cx="3559176" cy="5135563"/>
          </a:xfrm>
          <a:noFill/>
          <a:ln>
            <a:noFill/>
          </a:ln>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grpSp>
        <p:nvGrpSpPr>
          <p:cNvPr id="16" name="Group logo">
            <a:extLst>
              <a:ext uri="{FF2B5EF4-FFF2-40B4-BE49-F238E27FC236}">
                <a16:creationId xmlns:a16="http://schemas.microsoft.com/office/drawing/2014/main" id="{F096A198-57B0-402E-B8FD-71C5BF944700}"/>
              </a:ext>
            </a:extLst>
          </p:cNvPr>
          <p:cNvGrpSpPr>
            <a:grpSpLocks noChangeAspect="1"/>
          </p:cNvGrpSpPr>
          <p:nvPr userDrawn="1"/>
        </p:nvGrpSpPr>
        <p:grpSpPr bwMode="auto">
          <a:xfrm>
            <a:off x="10256489" y="6137500"/>
            <a:ext cx="1436163" cy="320400"/>
            <a:chOff x="6478" y="3868"/>
            <a:chExt cx="892" cy="199"/>
          </a:xfrm>
        </p:grpSpPr>
        <p:sp>
          <p:nvSpPr>
            <p:cNvPr id="17" name="Freeform 5">
              <a:extLst>
                <a:ext uri="{FF2B5EF4-FFF2-40B4-BE49-F238E27FC236}">
                  <a16:creationId xmlns:a16="http://schemas.microsoft.com/office/drawing/2014/main" id="{9735D8F0-DF96-4E27-BA61-1D988B869192}"/>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6">
              <a:extLst>
                <a:ext uri="{FF2B5EF4-FFF2-40B4-BE49-F238E27FC236}">
                  <a16:creationId xmlns:a16="http://schemas.microsoft.com/office/drawing/2014/main" id="{1497644D-7612-422C-AF4D-1E0DD385458D}"/>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7">
              <a:extLst>
                <a:ext uri="{FF2B5EF4-FFF2-40B4-BE49-F238E27FC236}">
                  <a16:creationId xmlns:a16="http://schemas.microsoft.com/office/drawing/2014/main" id="{A6B732CD-52AC-420B-8B09-36FD5C70C89F}"/>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8">
              <a:extLst>
                <a:ext uri="{FF2B5EF4-FFF2-40B4-BE49-F238E27FC236}">
                  <a16:creationId xmlns:a16="http://schemas.microsoft.com/office/drawing/2014/main" id="{C85937AE-5276-446F-AB67-7B60605D469B}"/>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9">
              <a:extLst>
                <a:ext uri="{FF2B5EF4-FFF2-40B4-BE49-F238E27FC236}">
                  <a16:creationId xmlns:a16="http://schemas.microsoft.com/office/drawing/2014/main" id="{1142013A-0C22-460F-9469-E0A34D93C5A3}"/>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0">
              <a:extLst>
                <a:ext uri="{FF2B5EF4-FFF2-40B4-BE49-F238E27FC236}">
                  <a16:creationId xmlns:a16="http://schemas.microsoft.com/office/drawing/2014/main" id="{0F3AFC74-3794-4E77-9F20-A4B649553CE2}"/>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1">
              <a:extLst>
                <a:ext uri="{FF2B5EF4-FFF2-40B4-BE49-F238E27FC236}">
                  <a16:creationId xmlns:a16="http://schemas.microsoft.com/office/drawing/2014/main" id="{1D726B94-52B6-40D9-90FC-C0F4F1324043}"/>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2">
              <a:extLst>
                <a:ext uri="{FF2B5EF4-FFF2-40B4-BE49-F238E27FC236}">
                  <a16:creationId xmlns:a16="http://schemas.microsoft.com/office/drawing/2014/main" id="{04D1092F-9F78-4F84-96C4-3D628BA8E4A5}"/>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Title 1">
            <a:extLst>
              <a:ext uri="{FF2B5EF4-FFF2-40B4-BE49-F238E27FC236}">
                <a16:creationId xmlns:a16="http://schemas.microsoft.com/office/drawing/2014/main" id="{E637B88C-6BF1-4846-8D23-5E4678D6149C}"/>
              </a:ext>
            </a:extLst>
          </p:cNvPr>
          <p:cNvSpPr>
            <a:spLocks noGrp="1"/>
          </p:cNvSpPr>
          <p:nvPr>
            <p:ph type="title" hasCustomPrompt="1"/>
          </p:nvPr>
        </p:nvSpPr>
        <p:spPr>
          <a:xfrm>
            <a:off x="500399" y="501649"/>
            <a:ext cx="6676689" cy="930275"/>
          </a:xfrm>
        </p:spPr>
        <p:txBody>
          <a:bodyPr/>
          <a:lstStyle>
            <a:lvl1pPr>
              <a:defRPr/>
            </a:lvl1pPr>
          </a:lstStyle>
          <a:p>
            <a:r>
              <a:rPr lang="en-GB" noProof="0"/>
              <a:t>Click to add title</a:t>
            </a:r>
            <a:endParaRPr lang="en-GB"/>
          </a:p>
        </p:txBody>
      </p:sp>
      <p:sp>
        <p:nvSpPr>
          <p:cNvPr id="9" name="Text Placeholder 2">
            <a:extLst>
              <a:ext uri="{FF2B5EF4-FFF2-40B4-BE49-F238E27FC236}">
                <a16:creationId xmlns:a16="http://schemas.microsoft.com/office/drawing/2014/main" id="{6EEC2DAD-CD0D-4A12-B275-257EC3F16D2C}"/>
              </a:ext>
            </a:extLst>
          </p:cNvPr>
          <p:cNvSpPr>
            <a:spLocks noGrp="1"/>
          </p:cNvSpPr>
          <p:nvPr>
            <p:ph type="body" sz="quarter" idx="22" hasCustomPrompt="1"/>
          </p:nvPr>
        </p:nvSpPr>
        <p:spPr>
          <a:xfrm>
            <a:off x="500063" y="1943100"/>
            <a:ext cx="4530725" cy="1577975"/>
          </a:xfrm>
        </p:spPr>
        <p:txBody>
          <a:bodyPr/>
          <a:lstStyle>
            <a:lvl1pPr>
              <a:defRPr sz="1100">
                <a:solidFill>
                  <a:schemeClr val="tx1"/>
                </a:solidFill>
              </a:defRPr>
            </a:lvl1pPr>
            <a:lvl2pPr marL="0" indent="0">
              <a:spcBef>
                <a:spcPts val="0"/>
              </a:spcBef>
              <a:buFont typeface="Arial" panose="020B0604020202020204" pitchFamily="34" charset="0"/>
              <a:buChar char="​"/>
              <a:defRPr sz="1100" b="1">
                <a:solidFill>
                  <a:schemeClr val="accent1"/>
                </a:solidFill>
              </a:defRPr>
            </a:lvl2pPr>
            <a:lvl3pPr marL="360000">
              <a:defRPr>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1" name="Text Placeholder 3">
            <a:extLst>
              <a:ext uri="{FF2B5EF4-FFF2-40B4-BE49-F238E27FC236}">
                <a16:creationId xmlns:a16="http://schemas.microsoft.com/office/drawing/2014/main" id="{E3EA61B2-2CC5-4483-A81E-CE7D1E113515}"/>
              </a:ext>
            </a:extLst>
          </p:cNvPr>
          <p:cNvSpPr>
            <a:spLocks noGrp="1"/>
          </p:cNvSpPr>
          <p:nvPr>
            <p:ph type="body" sz="quarter" idx="23" hasCustomPrompt="1"/>
          </p:nvPr>
        </p:nvSpPr>
        <p:spPr>
          <a:xfrm>
            <a:off x="500063" y="4078099"/>
            <a:ext cx="4532400" cy="230376"/>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rgbClr val="687A86"/>
                </a:solidFill>
              </a:defRPr>
            </a:lvl2pPr>
            <a:lvl3pPr marL="360000">
              <a:defRPr>
                <a:solidFill>
                  <a:srgbClr val="687A86"/>
                </a:solidFill>
              </a:defRPr>
            </a:lvl3pPr>
            <a:lvl5pPr>
              <a:defRPr>
                <a:solidFill>
                  <a:srgbClr val="687A86"/>
                </a:solidFill>
              </a:defRPr>
            </a:lvl5pPr>
          </a:lstStyle>
          <a:p>
            <a:pPr lvl="0"/>
            <a:r>
              <a:rPr lang="en-GB" noProof="0"/>
              <a:t>Click to add text</a:t>
            </a:r>
            <a:endParaRPr lang="en-GB"/>
          </a:p>
        </p:txBody>
      </p:sp>
      <p:sp>
        <p:nvSpPr>
          <p:cNvPr id="33" name="Text Placeholder 4">
            <a:extLst>
              <a:ext uri="{FF2B5EF4-FFF2-40B4-BE49-F238E27FC236}">
                <a16:creationId xmlns:a16="http://schemas.microsoft.com/office/drawing/2014/main" id="{A2424BA5-C278-45AB-B9F5-B85D4A3A86B9}"/>
              </a:ext>
            </a:extLst>
          </p:cNvPr>
          <p:cNvSpPr>
            <a:spLocks noGrp="1"/>
          </p:cNvSpPr>
          <p:nvPr>
            <p:ph type="body" sz="quarter" idx="24" hasCustomPrompt="1"/>
          </p:nvPr>
        </p:nvSpPr>
        <p:spPr>
          <a:xfrm>
            <a:off x="500063" y="4440055"/>
            <a:ext cx="3578225" cy="876454"/>
          </a:xfrm>
        </p:spPr>
        <p:txBody>
          <a:bodyPr tIns="90000" numCol="2" spcCol="180000"/>
          <a:lstStyle>
            <a:lvl1pPr marL="198000" indent="-198000">
              <a:spcAft>
                <a:spcPts val="300"/>
              </a:spcAft>
              <a:buClrTx/>
              <a:buFont typeface="+mj-lt"/>
              <a:buAutoNum type="arabicPeriod"/>
              <a:defRPr sz="1100">
                <a:solidFill>
                  <a:srgbClr val="878787"/>
                </a:solidFill>
              </a:defRPr>
            </a:lvl1pPr>
          </a:lstStyle>
          <a:p>
            <a:pPr lvl="0"/>
            <a:r>
              <a:rPr lang="en-GB" noProof="0"/>
              <a:t>Click to add text</a:t>
            </a:r>
            <a:endParaRPr lang="en-GB"/>
          </a:p>
        </p:txBody>
      </p:sp>
      <p:cxnSp>
        <p:nvCxnSpPr>
          <p:cNvPr id="12" name="Straight Connector 1">
            <a:extLst>
              <a:ext uri="{FF2B5EF4-FFF2-40B4-BE49-F238E27FC236}">
                <a16:creationId xmlns:a16="http://schemas.microsoft.com/office/drawing/2014/main" id="{CA039D30-14CC-454E-9DA1-C777E3C44776}"/>
              </a:ext>
            </a:extLst>
          </p:cNvPr>
          <p:cNvCxnSpPr/>
          <p:nvPr userDrawn="1"/>
        </p:nvCxnSpPr>
        <p:spPr>
          <a:xfrm>
            <a:off x="500064" y="4308475"/>
            <a:ext cx="548481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
            <a:extLst>
              <a:ext uri="{FF2B5EF4-FFF2-40B4-BE49-F238E27FC236}">
                <a16:creationId xmlns:a16="http://schemas.microsoft.com/office/drawing/2014/main" id="{EA3D1E53-A268-4438-A6D9-6DD6795760C6}"/>
              </a:ext>
            </a:extLst>
          </p:cNvPr>
          <p:cNvCxnSpPr/>
          <p:nvPr userDrawn="1"/>
        </p:nvCxnSpPr>
        <p:spPr>
          <a:xfrm>
            <a:off x="500064" y="5637213"/>
            <a:ext cx="5484811" cy="0"/>
          </a:xfrm>
          <a:prstGeom prst="line">
            <a:avLst/>
          </a:prstGeom>
          <a:ln w="12700">
            <a:solidFill>
              <a:srgbClr val="878787"/>
            </a:solidFill>
          </a:ln>
        </p:spPr>
        <p:style>
          <a:lnRef idx="1">
            <a:schemeClr val="accent1"/>
          </a:lnRef>
          <a:fillRef idx="0">
            <a:schemeClr val="accent1"/>
          </a:fillRef>
          <a:effectRef idx="0">
            <a:schemeClr val="accent1"/>
          </a:effectRef>
          <a:fontRef idx="minor">
            <a:schemeClr val="tx1"/>
          </a:fontRef>
        </p:style>
      </p:cxnSp>
      <p:sp>
        <p:nvSpPr>
          <p:cNvPr id="2" name="Date Placeholder 1" hidden="1">
            <a:extLst>
              <a:ext uri="{FF2B5EF4-FFF2-40B4-BE49-F238E27FC236}">
                <a16:creationId xmlns:a16="http://schemas.microsoft.com/office/drawing/2014/main" id="{83C375B8-9D52-48FF-B9DE-8BD6EEC3AB3E}"/>
              </a:ext>
            </a:extLst>
          </p:cNvPr>
          <p:cNvSpPr>
            <a:spLocks noGrp="1"/>
          </p:cNvSpPr>
          <p:nvPr>
            <p:ph type="dt" sz="half" idx="25"/>
          </p:nvPr>
        </p:nvSpPr>
        <p:spPr/>
        <p:txBody>
          <a:bodyPr/>
          <a:lstStyle/>
          <a:p>
            <a:endParaRPr lang="en-GB"/>
          </a:p>
        </p:txBody>
      </p:sp>
      <p:sp>
        <p:nvSpPr>
          <p:cNvPr id="4" name="Footer Placeholder 3">
            <a:extLst>
              <a:ext uri="{FF2B5EF4-FFF2-40B4-BE49-F238E27FC236}">
                <a16:creationId xmlns:a16="http://schemas.microsoft.com/office/drawing/2014/main" id="{2F4DD863-7BBE-4D3F-8B44-500AE483AC81}"/>
              </a:ext>
            </a:extLst>
          </p:cNvPr>
          <p:cNvSpPr>
            <a:spLocks noGrp="1"/>
          </p:cNvSpPr>
          <p:nvPr>
            <p:ph type="ftr" sz="quarter" idx="26"/>
          </p:nvPr>
        </p:nvSpPr>
        <p:spPr/>
        <p:txBody>
          <a:bodyPr/>
          <a:lstStyle/>
          <a:p>
            <a:r>
              <a:rPr lang="en-GB"/>
              <a:t>Insert presentation title via Header &amp; Footer</a:t>
            </a:r>
          </a:p>
        </p:txBody>
      </p:sp>
      <p:sp>
        <p:nvSpPr>
          <p:cNvPr id="6" name="Slide Number Placeholder 5">
            <a:extLst>
              <a:ext uri="{FF2B5EF4-FFF2-40B4-BE49-F238E27FC236}">
                <a16:creationId xmlns:a16="http://schemas.microsoft.com/office/drawing/2014/main" id="{2DEBACDB-2C17-4569-8330-7E4B0C324ABA}"/>
              </a:ext>
            </a:extLst>
          </p:cNvPr>
          <p:cNvSpPr>
            <a:spLocks noGrp="1"/>
          </p:cNvSpPr>
          <p:nvPr>
            <p:ph type="sldNum" sz="quarter" idx="27"/>
          </p:nvPr>
        </p:nvSpPr>
        <p:spPr/>
        <p:txBody>
          <a:bodyPr/>
          <a:lstStyle/>
          <a:p>
            <a:fld id="{43A204BC-C5BA-4EF4-ABC8-D45123A0C528}" type="slidenum">
              <a:rPr lang="en-GB" smtClean="0"/>
              <a:pPr/>
              <a:t>‹#›</a:t>
            </a:fld>
            <a:endParaRPr lang="en-GB"/>
          </a:p>
        </p:txBody>
      </p:sp>
    </p:spTree>
    <p:extLst>
      <p:ext uri="{BB962C8B-B14F-4D97-AF65-F5344CB8AC3E}">
        <p14:creationId xmlns:p14="http://schemas.microsoft.com/office/powerpoint/2010/main" val="150303971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Break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2" y="3521074"/>
            <a:ext cx="10491787" cy="2116137"/>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pic>
        <p:nvPicPr>
          <p:cNvPr id="7" name="Picture 6">
            <a:extLst>
              <a:ext uri="{FF2B5EF4-FFF2-40B4-BE49-F238E27FC236}">
                <a16:creationId xmlns:a16="http://schemas.microsoft.com/office/drawing/2014/main" id="{555D39A8-1DFB-490B-B73E-DECDD50DB2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9676" y="6134617"/>
            <a:ext cx="1435438" cy="320697"/>
          </a:xfrm>
          <a:prstGeom prst="rect">
            <a:avLst/>
          </a:prstGeom>
        </p:spPr>
      </p:pic>
    </p:spTree>
    <p:extLst>
      <p:ext uri="{BB962C8B-B14F-4D97-AF65-F5344CB8AC3E}">
        <p14:creationId xmlns:p14="http://schemas.microsoft.com/office/powerpoint/2010/main" val="11447764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reaker w. picture A">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3" y="3429000"/>
            <a:ext cx="5484812" cy="2208212"/>
          </a:xfrm>
        </p:spPr>
        <p:txBody>
          <a:bodyPr/>
          <a:lstStyle>
            <a:lvl1pPr>
              <a:defRPr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13" name="Text Placeholder 12">
            <a:extLst>
              <a:ext uri="{FF2B5EF4-FFF2-40B4-BE49-F238E27FC236}">
                <a16:creationId xmlns:a16="http://schemas.microsoft.com/office/drawing/2014/main" id="{396DE752-EA38-4814-AFA5-3A736D036BFE}"/>
              </a:ext>
            </a:extLst>
          </p:cNvPr>
          <p:cNvSpPr>
            <a:spLocks noGrp="1"/>
          </p:cNvSpPr>
          <p:nvPr>
            <p:ph type="body" sz="quarter" idx="18" hasCustomPrompt="1"/>
          </p:nvPr>
        </p:nvSpPr>
        <p:spPr>
          <a:xfrm>
            <a:off x="10252534" y="6134616"/>
            <a:ext cx="1435437" cy="320697"/>
          </a:xfrm>
          <a:blipFill>
            <a:blip r:embed="rId2"/>
            <a:stretch>
              <a:fillRect/>
            </a:stretch>
          </a:blipFill>
        </p:spPr>
        <p:txBody>
          <a:bodyPr/>
          <a:lstStyle>
            <a:lvl1pPr marL="0" indent="0">
              <a:buNone/>
              <a:defRPr sz="100">
                <a:noFill/>
              </a:defRPr>
            </a:lvl1pPr>
          </a:lstStyle>
          <a:p>
            <a:pPr lvl="0"/>
            <a:r>
              <a:rPr lang="en-GB"/>
              <a:t>.</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Tree>
    <p:extLst>
      <p:ext uri="{BB962C8B-B14F-4D97-AF65-F5344CB8AC3E}">
        <p14:creationId xmlns:p14="http://schemas.microsoft.com/office/powerpoint/2010/main" val="4845021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Breaker w. picture B">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2" y="3429000"/>
            <a:ext cx="5484813" cy="2208212"/>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8" name="Text Placeholder 12">
            <a:extLst>
              <a:ext uri="{FF2B5EF4-FFF2-40B4-BE49-F238E27FC236}">
                <a16:creationId xmlns:a16="http://schemas.microsoft.com/office/drawing/2014/main" id="{BD99E0C0-56FA-4B2A-BB66-76081F6E2F70}"/>
              </a:ext>
            </a:extLst>
          </p:cNvPr>
          <p:cNvSpPr>
            <a:spLocks noGrp="1"/>
          </p:cNvSpPr>
          <p:nvPr>
            <p:ph type="body" sz="quarter" idx="18" hasCustomPrompt="1"/>
          </p:nvPr>
        </p:nvSpPr>
        <p:spPr>
          <a:xfrm>
            <a:off x="10252534" y="6134616"/>
            <a:ext cx="1435437" cy="320697"/>
          </a:xfrm>
          <a:blipFill>
            <a:blip r:embed="rId2"/>
            <a:stretch>
              <a:fillRect/>
            </a:stretch>
          </a:blipFill>
        </p:spPr>
        <p:txBody>
          <a:bodyPr/>
          <a:lstStyle>
            <a:lvl1pPr marL="0" indent="0">
              <a:buNone/>
              <a:defRPr sz="100">
                <a:noFill/>
              </a:defRPr>
            </a:lvl1pPr>
          </a:lstStyle>
          <a:p>
            <a:pPr lvl="0"/>
            <a:r>
              <a:rPr lang="en-GB"/>
              <a:t>.</a:t>
            </a:r>
          </a:p>
        </p:txBody>
      </p:sp>
    </p:spTree>
    <p:extLst>
      <p:ext uri="{BB962C8B-B14F-4D97-AF65-F5344CB8AC3E}">
        <p14:creationId xmlns:p14="http://schemas.microsoft.com/office/powerpoint/2010/main" val="24251855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Breaker w. picture C">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6223000" y="3429000"/>
            <a:ext cx="5467350" cy="2208212"/>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8" name="Text Placeholder 12">
            <a:extLst>
              <a:ext uri="{FF2B5EF4-FFF2-40B4-BE49-F238E27FC236}">
                <a16:creationId xmlns:a16="http://schemas.microsoft.com/office/drawing/2014/main" id="{E9CFB424-23CA-445E-B56D-C69541529484}"/>
              </a:ext>
            </a:extLst>
          </p:cNvPr>
          <p:cNvSpPr>
            <a:spLocks noGrp="1"/>
          </p:cNvSpPr>
          <p:nvPr>
            <p:ph type="body" sz="quarter" idx="18" hasCustomPrompt="1"/>
          </p:nvPr>
        </p:nvSpPr>
        <p:spPr>
          <a:xfrm>
            <a:off x="10252534" y="6134616"/>
            <a:ext cx="1435437" cy="320697"/>
          </a:xfrm>
          <a:blipFill>
            <a:blip r:embed="rId2"/>
            <a:stretch>
              <a:fillRect/>
            </a:stretch>
          </a:blipFill>
        </p:spPr>
        <p:txBody>
          <a:bodyPr/>
          <a:lstStyle>
            <a:lvl1pPr marL="0" indent="0">
              <a:buNone/>
              <a:defRPr sz="100">
                <a:noFill/>
              </a:defRPr>
            </a:lvl1pPr>
          </a:lstStyle>
          <a:p>
            <a:pPr lvl="0"/>
            <a:r>
              <a:rPr lang="en-GB"/>
              <a:t>.</a:t>
            </a:r>
          </a:p>
        </p:txBody>
      </p:sp>
    </p:spTree>
    <p:extLst>
      <p:ext uri="{BB962C8B-B14F-4D97-AF65-F5344CB8AC3E}">
        <p14:creationId xmlns:p14="http://schemas.microsoft.com/office/powerpoint/2010/main" val="33525597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Case story A">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3" y="2732088"/>
            <a:ext cx="5484812" cy="2125662"/>
          </a:xfrm>
        </p:spPr>
        <p:txBody>
          <a:bodyPr/>
          <a:lstStyle>
            <a:lvl1pPr>
              <a:defRPr sz="4000" b="0">
                <a:solidFill>
                  <a:schemeClr val="bg1"/>
                </a:solidFill>
                <a:latin typeface="+mj-lt"/>
              </a:defRPr>
            </a:lvl1pPr>
          </a:lstStyle>
          <a:p>
            <a:r>
              <a:rPr lang="en-GB" noProof="0"/>
              <a:t>Click to add title</a:t>
            </a:r>
          </a:p>
        </p:txBody>
      </p:sp>
      <p:sp>
        <p:nvSpPr>
          <p:cNvPr id="15" name="Content Placeholder 2">
            <a:extLst>
              <a:ext uri="{FF2B5EF4-FFF2-40B4-BE49-F238E27FC236}">
                <a16:creationId xmlns:a16="http://schemas.microsoft.com/office/drawing/2014/main" id="{248F43D1-063F-48C6-A5D5-90EFC34AB131}"/>
              </a:ext>
            </a:extLst>
          </p:cNvPr>
          <p:cNvSpPr>
            <a:spLocks noGrp="1"/>
          </p:cNvSpPr>
          <p:nvPr>
            <p:ph sz="quarter" idx="21" hasCustomPrompt="1"/>
          </p:nvPr>
        </p:nvSpPr>
        <p:spPr>
          <a:xfrm>
            <a:off x="500062" y="6278400"/>
            <a:ext cx="2862000" cy="133200"/>
          </a:xfrm>
        </p:spPr>
        <p:txBody>
          <a:bodyPr/>
          <a:lstStyle>
            <a:lvl1pPr marL="0" indent="0">
              <a:buNone/>
              <a:defRPr sz="900">
                <a:solidFill>
                  <a:schemeClr val="bg1"/>
                </a:solidFill>
              </a:defRPr>
            </a:lvl1pPr>
            <a:lvl2pPr marL="180000" indent="0">
              <a:buNone/>
              <a:defRPr/>
            </a:lvl2pPr>
          </a:lstStyle>
          <a:p>
            <a:pPr lvl="0"/>
            <a:r>
              <a:rPr lang="en-GB"/>
              <a:t>Insert case story</a:t>
            </a:r>
          </a:p>
        </p:txBody>
      </p:sp>
      <p:sp>
        <p:nvSpPr>
          <p:cNvPr id="12" name="Text Placeholder logo">
            <a:extLst>
              <a:ext uri="{FF2B5EF4-FFF2-40B4-BE49-F238E27FC236}">
                <a16:creationId xmlns:a16="http://schemas.microsoft.com/office/drawing/2014/main" id="{B9A1D87C-1728-4DC9-BEC9-168709C842AA}"/>
              </a:ext>
            </a:extLst>
          </p:cNvPr>
          <p:cNvSpPr>
            <a:spLocks noGrp="1"/>
          </p:cNvSpPr>
          <p:nvPr>
            <p:ph type="body" sz="quarter" idx="18" hasCustomPrompt="1"/>
          </p:nvPr>
        </p:nvSpPr>
        <p:spPr>
          <a:xfrm>
            <a:off x="10252534" y="6134616"/>
            <a:ext cx="1435437" cy="320697"/>
          </a:xfrm>
          <a:blipFill>
            <a:blip r:embed="rId2"/>
            <a:stretch>
              <a:fillRect/>
            </a:stretch>
          </a:blipFill>
        </p:spPr>
        <p:txBody>
          <a:bodyPr/>
          <a:lstStyle>
            <a:lvl1pPr marL="0" indent="0">
              <a:buNone/>
              <a:defRPr sz="100">
                <a:noFill/>
              </a:defRPr>
            </a:lvl1pPr>
          </a:lstStyle>
          <a:p>
            <a:pPr lvl="0"/>
            <a:r>
              <a:rPr lang="en-GB"/>
              <a:t>.</a:t>
            </a:r>
          </a:p>
        </p:txBody>
      </p:sp>
      <p:sp>
        <p:nvSpPr>
          <p:cNvPr id="9" name="Footer Placeholder 8" hidden="1">
            <a:extLst>
              <a:ext uri="{FF2B5EF4-FFF2-40B4-BE49-F238E27FC236}">
                <a16:creationId xmlns:a16="http://schemas.microsoft.com/office/drawing/2014/main" id="{A9A96F2B-17B8-409E-AEA9-1195DB57C00A}"/>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10" name="Slide Number Placeholder 9" hidden="1">
            <a:extLst>
              <a:ext uri="{FF2B5EF4-FFF2-40B4-BE49-F238E27FC236}">
                <a16:creationId xmlns:a16="http://schemas.microsoft.com/office/drawing/2014/main" id="{644E83C0-32E9-43EF-864A-C6C827731210}"/>
              </a:ext>
            </a:extLst>
          </p:cNvPr>
          <p:cNvSpPr>
            <a:spLocks noGrp="1"/>
          </p:cNvSpPr>
          <p:nvPr>
            <p:ph type="sldNum" sz="quarter" idx="17"/>
          </p:nvPr>
        </p:nvSpPr>
        <p:spPr>
          <a:xfrm>
            <a:off x="0" y="6858000"/>
            <a:ext cx="0" cy="0"/>
          </a:xfrm>
        </p:spPr>
        <p:txBody>
          <a:bodyPr/>
          <a:lstStyle>
            <a:lvl1pPr>
              <a:defRPr sz="100">
                <a:noFill/>
              </a:defRPr>
            </a:lvl1pPr>
          </a:lstStyle>
          <a:p>
            <a:endParaRPr lang="en-GB"/>
          </a:p>
          <a:p>
            <a:r>
              <a:rPr lang="en-GB"/>
              <a:t>.</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Tree>
    <p:extLst>
      <p:ext uri="{BB962C8B-B14F-4D97-AF65-F5344CB8AC3E}">
        <p14:creationId xmlns:p14="http://schemas.microsoft.com/office/powerpoint/2010/main" val="33072948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ory B">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6223000" y="500063"/>
            <a:ext cx="5467350" cy="5137151"/>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tx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2" y="2735263"/>
            <a:ext cx="5484813" cy="2365375"/>
          </a:xfrm>
        </p:spPr>
        <p:txBody>
          <a:bodyPr/>
          <a:lstStyle>
            <a:lvl1pPr>
              <a:defRPr sz="4000" b="0">
                <a:solidFill>
                  <a:schemeClr val="tx1"/>
                </a:solidFill>
                <a:latin typeface="+mj-lt"/>
              </a:defRPr>
            </a:lvl1pPr>
          </a:lstStyle>
          <a:p>
            <a:r>
              <a:rPr lang="en-GB" noProof="0"/>
              <a:t>Click to add title</a:t>
            </a:r>
          </a:p>
        </p:txBody>
      </p:sp>
      <p:sp>
        <p:nvSpPr>
          <p:cNvPr id="13" name="Content Placeholder 2">
            <a:extLst>
              <a:ext uri="{FF2B5EF4-FFF2-40B4-BE49-F238E27FC236}">
                <a16:creationId xmlns:a16="http://schemas.microsoft.com/office/drawing/2014/main" id="{F149FF58-D257-4EC7-B21D-296239E0971A}"/>
              </a:ext>
            </a:extLst>
          </p:cNvPr>
          <p:cNvSpPr>
            <a:spLocks noGrp="1"/>
          </p:cNvSpPr>
          <p:nvPr>
            <p:ph sz="quarter" idx="19" hasCustomPrompt="1"/>
          </p:nvPr>
        </p:nvSpPr>
        <p:spPr>
          <a:xfrm>
            <a:off x="500062" y="6278400"/>
            <a:ext cx="2862000" cy="133200"/>
          </a:xfrm>
        </p:spPr>
        <p:txBody>
          <a:bodyPr/>
          <a:lstStyle>
            <a:lvl1pPr marL="0" indent="0">
              <a:buNone/>
              <a:defRPr sz="900">
                <a:solidFill>
                  <a:srgbClr val="687A86"/>
                </a:solidFill>
              </a:defRPr>
            </a:lvl1pPr>
            <a:lvl2pPr marL="180000" indent="0">
              <a:buNone/>
              <a:defRPr/>
            </a:lvl2pPr>
          </a:lstStyle>
          <a:p>
            <a:pPr lvl="0"/>
            <a:r>
              <a:rPr lang="en-GB"/>
              <a:t>Insert case story</a:t>
            </a:r>
          </a:p>
        </p:txBody>
      </p:sp>
      <p:sp>
        <p:nvSpPr>
          <p:cNvPr id="9" name="Footer Placeholder 8" hidden="1">
            <a:extLst>
              <a:ext uri="{FF2B5EF4-FFF2-40B4-BE49-F238E27FC236}">
                <a16:creationId xmlns:a16="http://schemas.microsoft.com/office/drawing/2014/main" id="{A9A96F2B-17B8-409E-AEA9-1195DB57C00A}"/>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10" name="Slide Number Placeholder 9" hidden="1">
            <a:extLst>
              <a:ext uri="{FF2B5EF4-FFF2-40B4-BE49-F238E27FC236}">
                <a16:creationId xmlns:a16="http://schemas.microsoft.com/office/drawing/2014/main" id="{644E83C0-32E9-43EF-864A-C6C827731210}"/>
              </a:ext>
            </a:extLst>
          </p:cNvPr>
          <p:cNvSpPr>
            <a:spLocks noGrp="1"/>
          </p:cNvSpPr>
          <p:nvPr>
            <p:ph type="sldNum" sz="quarter" idx="17"/>
          </p:nvPr>
        </p:nvSpPr>
        <p:spPr>
          <a:xfrm>
            <a:off x="0" y="6858000"/>
            <a:ext cx="0" cy="0"/>
          </a:xfrm>
        </p:spPr>
        <p:txBody>
          <a:bodyPr/>
          <a:lstStyle>
            <a:lvl1pPr>
              <a:defRPr sz="100">
                <a:noFill/>
              </a:defRPr>
            </a:lvl1pPr>
          </a:lstStyle>
          <a:p>
            <a:endParaRPr lang="en-GB"/>
          </a:p>
          <a:p>
            <a:r>
              <a:rPr lang="en-GB"/>
              <a:t>.</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Tree>
    <p:extLst>
      <p:ext uri="{BB962C8B-B14F-4D97-AF65-F5344CB8AC3E}">
        <p14:creationId xmlns:p14="http://schemas.microsoft.com/office/powerpoint/2010/main" val="38890759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se story C">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AF81BF6F-7D05-4852-828C-3879CADCF160}"/>
              </a:ext>
            </a:extLst>
          </p:cNvPr>
          <p:cNvSpPr/>
          <p:nvPr userDrawn="1"/>
        </p:nvSpPr>
        <p:spPr>
          <a:xfrm>
            <a:off x="0" y="0"/>
            <a:ext cx="12190476" cy="6858000"/>
          </a:xfrm>
          <a:prstGeom prst="rect">
            <a:avLst/>
          </a:prstGeom>
          <a:solidFill>
            <a:srgbClr val="ACACAC"/>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GB" sz="2000" noProof="0" err="1"/>
          </a:p>
        </p:txBody>
      </p:sp>
      <p:sp>
        <p:nvSpPr>
          <p:cNvPr id="17" name="Title 1">
            <a:extLst>
              <a:ext uri="{FF2B5EF4-FFF2-40B4-BE49-F238E27FC236}">
                <a16:creationId xmlns:a16="http://schemas.microsoft.com/office/drawing/2014/main" id="{D1FB8002-AF3C-460C-BA7E-9F5263B687BF}"/>
              </a:ext>
            </a:extLst>
          </p:cNvPr>
          <p:cNvSpPr>
            <a:spLocks noGrp="1"/>
          </p:cNvSpPr>
          <p:nvPr>
            <p:ph type="title" hasCustomPrompt="1"/>
          </p:nvPr>
        </p:nvSpPr>
        <p:spPr>
          <a:xfrm>
            <a:off x="500062" y="2732088"/>
            <a:ext cx="5484813" cy="2120712"/>
          </a:xfrm>
        </p:spPr>
        <p:txBody>
          <a:bodyPr/>
          <a:lstStyle>
            <a:lvl1pPr>
              <a:tabLst>
                <a:tab pos="936000" algn="l"/>
              </a:tabLst>
              <a:defRPr sz="4000" b="0">
                <a:solidFill>
                  <a:schemeClr val="bg1"/>
                </a:solidFill>
                <a:latin typeface="+mj-lt"/>
              </a:defRPr>
            </a:lvl1pPr>
          </a:lstStyle>
          <a:p>
            <a:r>
              <a:rPr lang="en-GB" noProof="0"/>
              <a:t>Click to add title, tab for first line indent</a:t>
            </a:r>
          </a:p>
        </p:txBody>
      </p:sp>
      <p:sp>
        <p:nvSpPr>
          <p:cNvPr id="21" name="Content Placeholder 2">
            <a:extLst>
              <a:ext uri="{FF2B5EF4-FFF2-40B4-BE49-F238E27FC236}">
                <a16:creationId xmlns:a16="http://schemas.microsoft.com/office/drawing/2014/main" id="{1BC693FA-5D05-4C1F-8558-FBF0F1B4B033}"/>
              </a:ext>
            </a:extLst>
          </p:cNvPr>
          <p:cNvSpPr>
            <a:spLocks noGrp="1"/>
          </p:cNvSpPr>
          <p:nvPr>
            <p:ph sz="quarter" idx="18" hasCustomPrompt="1"/>
          </p:nvPr>
        </p:nvSpPr>
        <p:spPr>
          <a:xfrm>
            <a:off x="500062" y="6250512"/>
            <a:ext cx="2862000" cy="133200"/>
          </a:xfrm>
        </p:spPr>
        <p:txBody>
          <a:bodyPr/>
          <a:lstStyle>
            <a:lvl1pPr marL="0" indent="0">
              <a:buNone/>
              <a:defRPr sz="900">
                <a:solidFill>
                  <a:schemeClr val="bg1"/>
                </a:solidFill>
              </a:defRPr>
            </a:lvl1pPr>
            <a:lvl2pPr marL="180000" indent="0">
              <a:buNone/>
              <a:defRPr/>
            </a:lvl2pPr>
          </a:lstStyle>
          <a:p>
            <a:pPr lvl="0"/>
            <a:r>
              <a:rPr lang="en-GB"/>
              <a:t>Insert case story</a:t>
            </a:r>
          </a:p>
        </p:txBody>
      </p:sp>
      <p:sp>
        <p:nvSpPr>
          <p:cNvPr id="22" name="Content Placeholder 3">
            <a:extLst>
              <a:ext uri="{FF2B5EF4-FFF2-40B4-BE49-F238E27FC236}">
                <a16:creationId xmlns:a16="http://schemas.microsoft.com/office/drawing/2014/main" id="{F804FBC7-9C3E-4D1D-B918-9B6E55CB4AFF}"/>
              </a:ext>
            </a:extLst>
          </p:cNvPr>
          <p:cNvSpPr>
            <a:spLocks noGrp="1"/>
          </p:cNvSpPr>
          <p:nvPr>
            <p:ph sz="quarter" idx="19" hasCustomPrompt="1"/>
          </p:nvPr>
        </p:nvSpPr>
        <p:spPr>
          <a:xfrm>
            <a:off x="500062" y="5084763"/>
            <a:ext cx="5486400" cy="273600"/>
          </a:xfrm>
        </p:spPr>
        <p:txBody>
          <a:bodyPr anchor="b" anchorCtr="0"/>
          <a:lstStyle>
            <a:lvl1pPr marL="0" indent="0">
              <a:buNone/>
              <a:defRPr sz="2400">
                <a:solidFill>
                  <a:schemeClr val="bg1"/>
                </a:solidFill>
                <a:latin typeface="+mj-lt"/>
              </a:defRPr>
            </a:lvl1pPr>
            <a:lvl2pPr marL="180000" indent="0">
              <a:buNone/>
              <a:defRPr/>
            </a:lvl2pPr>
          </a:lstStyle>
          <a:p>
            <a:pPr lvl="0"/>
            <a:r>
              <a:rPr lang="en-GB"/>
              <a:t>Click to add text</a:t>
            </a:r>
            <a:endParaRPr lang="en-US"/>
          </a:p>
        </p:txBody>
      </p:sp>
      <p:pic>
        <p:nvPicPr>
          <p:cNvPr id="13" name="Logo">
            <a:extLst>
              <a:ext uri="{FF2B5EF4-FFF2-40B4-BE49-F238E27FC236}">
                <a16:creationId xmlns:a16="http://schemas.microsoft.com/office/drawing/2014/main" id="{81AC2EDD-D666-4150-9ABF-DE1FAABE1B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7214" y="6137500"/>
            <a:ext cx="1435438" cy="320697"/>
          </a:xfrm>
          <a:prstGeom prst="rect">
            <a:avLst/>
          </a:prstGeom>
        </p:spPr>
      </p:pic>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a:xfrm>
            <a:off x="0" y="6858000"/>
            <a:ext cx="0" cy="0"/>
          </a:xfrm>
        </p:spPr>
        <p:txBody>
          <a:bodyPr/>
          <a:lstStyle/>
          <a:p>
            <a:endParaRPr lang="en-GB"/>
          </a:p>
        </p:txBody>
      </p:sp>
      <p:sp>
        <p:nvSpPr>
          <p:cNvPr id="27" name="Footer Placeholder 18" hidden="1">
            <a:extLst>
              <a:ext uri="{FF2B5EF4-FFF2-40B4-BE49-F238E27FC236}">
                <a16:creationId xmlns:a16="http://schemas.microsoft.com/office/drawing/2014/main" id="{7BC00E8E-7767-4CBC-8922-35975B938062}"/>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28" name="Slide Number Placeholder 19" hidden="1">
            <a:extLst>
              <a:ext uri="{FF2B5EF4-FFF2-40B4-BE49-F238E27FC236}">
                <a16:creationId xmlns:a16="http://schemas.microsoft.com/office/drawing/2014/main" id="{768E6C0E-9500-4A30-831D-49B7D31ACD26}"/>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4064019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ed list with numbers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4" y="412442"/>
            <a:ext cx="11188800" cy="719138"/>
          </a:xfrm>
        </p:spPr>
        <p:txBody>
          <a:bodyPr/>
          <a:lstStyle>
            <a:lvl1pPr>
              <a:defRPr sz="2400"/>
            </a:lvl1pPr>
          </a:lstStyle>
          <a:p>
            <a:r>
              <a:rPr lang="en-GB" noProof="0"/>
              <a:t>Click to add title</a:t>
            </a:r>
          </a:p>
        </p:txBody>
      </p:sp>
      <p:sp>
        <p:nvSpPr>
          <p:cNvPr id="12" name="Text Placeholder 2">
            <a:extLst>
              <a:ext uri="{FF2B5EF4-FFF2-40B4-BE49-F238E27FC236}">
                <a16:creationId xmlns:a16="http://schemas.microsoft.com/office/drawing/2014/main" id="{C5027FDC-6FFF-4553-A164-9D1EA73663FE}"/>
              </a:ext>
            </a:extLst>
          </p:cNvPr>
          <p:cNvSpPr>
            <a:spLocks noGrp="1"/>
          </p:cNvSpPr>
          <p:nvPr>
            <p:ph type="body" sz="quarter" idx="19" hasCustomPrompt="1"/>
          </p:nvPr>
        </p:nvSpPr>
        <p:spPr>
          <a:xfrm>
            <a:off x="500064" y="1943099"/>
            <a:ext cx="715961" cy="3694113"/>
          </a:xfrm>
        </p:spPr>
        <p:txBody>
          <a:bodyPr/>
          <a:lstStyle>
            <a:lvl1pPr marL="0" indent="0">
              <a:spcAft>
                <a:spcPts val="2400"/>
              </a:spcAft>
              <a:buNone/>
              <a:defRPr lang="en-US" sz="2800" kern="1200" dirty="0" smtClean="0">
                <a:solidFill>
                  <a:schemeClr val="accent1"/>
                </a:solidFill>
                <a:latin typeface="+mj-lt"/>
                <a:ea typeface="+mn-ea"/>
                <a:cs typeface="+mn-cs"/>
              </a:defRPr>
            </a:lvl1pPr>
          </a:lstStyle>
          <a:p>
            <a:pPr lvl="0"/>
            <a:r>
              <a:rPr lang="en-GB"/>
              <a:t>01 -</a:t>
            </a:r>
          </a:p>
        </p:txBody>
      </p:sp>
      <p:sp>
        <p:nvSpPr>
          <p:cNvPr id="14" name="Text Placeholder 3">
            <a:extLst>
              <a:ext uri="{FF2B5EF4-FFF2-40B4-BE49-F238E27FC236}">
                <a16:creationId xmlns:a16="http://schemas.microsoft.com/office/drawing/2014/main" id="{7049ABFC-94E9-40A1-97A7-B001CEAD3292}"/>
              </a:ext>
            </a:extLst>
          </p:cNvPr>
          <p:cNvSpPr>
            <a:spLocks noGrp="1"/>
          </p:cNvSpPr>
          <p:nvPr>
            <p:ph type="body" sz="quarter" idx="20" hasCustomPrompt="1"/>
          </p:nvPr>
        </p:nvSpPr>
        <p:spPr>
          <a:xfrm>
            <a:off x="1454148" y="1943099"/>
            <a:ext cx="9302400" cy="3694113"/>
          </a:xfrm>
        </p:spPr>
        <p:txBody>
          <a:bodyPr/>
          <a:lstStyle>
            <a:lvl1pPr marL="0" indent="0">
              <a:spcAft>
                <a:spcPts val="2400"/>
              </a:spcAft>
              <a:buNone/>
              <a:defRPr lang="en-US" sz="2800" kern="1200" dirty="0" smtClean="0">
                <a:solidFill>
                  <a:schemeClr val="tx1"/>
                </a:solidFill>
                <a:latin typeface="+mj-lt"/>
                <a:ea typeface="+mn-ea"/>
                <a:cs typeface="+mn-cs"/>
              </a:defRPr>
            </a:lvl1pPr>
          </a:lstStyle>
          <a:p>
            <a:pPr lvl="0"/>
            <a:r>
              <a:rPr lang="en-GB" noProof="0"/>
              <a:t>Click to add text</a:t>
            </a:r>
            <a:endParaRPr lang="en-GB"/>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79950704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ase story D">
    <p:spTree>
      <p:nvGrpSpPr>
        <p:cNvPr id="1" name=""/>
        <p:cNvGrpSpPr/>
        <p:nvPr/>
      </p:nvGrpSpPr>
      <p:grpSpPr>
        <a:xfrm>
          <a:off x="0" y="0"/>
          <a:ext cx="0" cy="0"/>
          <a:chOff x="0" y="0"/>
          <a:chExt cx="0" cy="0"/>
        </a:xfrm>
      </p:grpSpPr>
      <p:sp>
        <p:nvSpPr>
          <p:cNvPr id="23" name="Picture Placeholder 3"/>
          <p:cNvSpPr>
            <a:spLocks noGrp="1"/>
          </p:cNvSpPr>
          <p:nvPr>
            <p:ph type="pic" sz="quarter" idx="14" hasCustomPrompt="1"/>
          </p:nvPr>
        </p:nvSpPr>
        <p:spPr>
          <a:xfrm>
            <a:off x="6223001" y="501650"/>
            <a:ext cx="5467350" cy="5135563"/>
          </a:xfrm>
          <a:noFill/>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31" name="Title 1">
            <a:extLst>
              <a:ext uri="{FF2B5EF4-FFF2-40B4-BE49-F238E27FC236}">
                <a16:creationId xmlns:a16="http://schemas.microsoft.com/office/drawing/2014/main" id="{740DA269-FA7A-44B3-BAB8-307D66285E09}"/>
              </a:ext>
            </a:extLst>
          </p:cNvPr>
          <p:cNvSpPr>
            <a:spLocks noGrp="1"/>
          </p:cNvSpPr>
          <p:nvPr>
            <p:ph type="title" hasCustomPrompt="1"/>
          </p:nvPr>
        </p:nvSpPr>
        <p:spPr>
          <a:xfrm>
            <a:off x="500062" y="2732088"/>
            <a:ext cx="5484813" cy="2125662"/>
          </a:xfrm>
        </p:spPr>
        <p:txBody>
          <a:bodyPr/>
          <a:lstStyle>
            <a:lvl1pPr>
              <a:tabLst>
                <a:tab pos="936000" algn="l"/>
              </a:tabLst>
              <a:defRPr sz="4000" b="0">
                <a:solidFill>
                  <a:schemeClr val="tx1"/>
                </a:solidFill>
                <a:latin typeface="+mj-lt"/>
              </a:defRPr>
            </a:lvl1pPr>
          </a:lstStyle>
          <a:p>
            <a:r>
              <a:rPr lang="en-GB" noProof="0"/>
              <a:t>Click to add title, tab for first line indent</a:t>
            </a:r>
          </a:p>
        </p:txBody>
      </p:sp>
      <p:sp>
        <p:nvSpPr>
          <p:cNvPr id="9" name="Content Placeholder 2">
            <a:extLst>
              <a:ext uri="{FF2B5EF4-FFF2-40B4-BE49-F238E27FC236}">
                <a16:creationId xmlns:a16="http://schemas.microsoft.com/office/drawing/2014/main" id="{A5760E0E-D53B-47E2-9695-6AA917F7B7A1}"/>
              </a:ext>
            </a:extLst>
          </p:cNvPr>
          <p:cNvSpPr>
            <a:spLocks noGrp="1"/>
          </p:cNvSpPr>
          <p:nvPr>
            <p:ph sz="quarter" idx="18" hasCustomPrompt="1"/>
          </p:nvPr>
        </p:nvSpPr>
        <p:spPr>
          <a:xfrm>
            <a:off x="500062" y="6252276"/>
            <a:ext cx="2862000" cy="133200"/>
          </a:xfrm>
        </p:spPr>
        <p:txBody>
          <a:bodyPr/>
          <a:lstStyle>
            <a:lvl1pPr marL="0" indent="0">
              <a:buNone/>
              <a:defRPr sz="900">
                <a:solidFill>
                  <a:schemeClr val="tx1"/>
                </a:solidFill>
              </a:defRPr>
            </a:lvl1pPr>
            <a:lvl2pPr marL="180000" indent="0">
              <a:buNone/>
              <a:defRPr/>
            </a:lvl2pPr>
          </a:lstStyle>
          <a:p>
            <a:pPr lvl="0"/>
            <a:r>
              <a:rPr lang="en-GB"/>
              <a:t>Insert case story</a:t>
            </a:r>
          </a:p>
        </p:txBody>
      </p:sp>
      <p:sp>
        <p:nvSpPr>
          <p:cNvPr id="12" name="Content Placeholder 3">
            <a:extLst>
              <a:ext uri="{FF2B5EF4-FFF2-40B4-BE49-F238E27FC236}">
                <a16:creationId xmlns:a16="http://schemas.microsoft.com/office/drawing/2014/main" id="{37DD9DDB-5F46-40A0-A8FA-05AFD85DDCF9}"/>
              </a:ext>
            </a:extLst>
          </p:cNvPr>
          <p:cNvSpPr>
            <a:spLocks noGrp="1"/>
          </p:cNvSpPr>
          <p:nvPr>
            <p:ph sz="quarter" idx="19" hasCustomPrompt="1"/>
          </p:nvPr>
        </p:nvSpPr>
        <p:spPr>
          <a:xfrm>
            <a:off x="500062" y="5084763"/>
            <a:ext cx="5486400" cy="273600"/>
          </a:xfrm>
        </p:spPr>
        <p:txBody>
          <a:bodyPr anchor="b" anchorCtr="0"/>
          <a:lstStyle>
            <a:lvl1pPr marL="0" indent="0">
              <a:buNone/>
              <a:defRPr sz="2400">
                <a:solidFill>
                  <a:schemeClr val="tx1"/>
                </a:solidFill>
                <a:latin typeface="+mj-lt"/>
              </a:defRPr>
            </a:lvl1pPr>
            <a:lvl2pPr marL="180000" indent="0">
              <a:buNone/>
              <a:defRPr/>
            </a:lvl2pPr>
          </a:lstStyle>
          <a:p>
            <a:pPr lvl="0"/>
            <a:r>
              <a:rPr lang="en-GB"/>
              <a:t>Click to add text</a:t>
            </a:r>
            <a:endParaRPr lang="en-US"/>
          </a:p>
        </p:txBody>
      </p:sp>
      <p:grpSp>
        <p:nvGrpSpPr>
          <p:cNvPr id="16" name="Group logo">
            <a:extLst>
              <a:ext uri="{FF2B5EF4-FFF2-40B4-BE49-F238E27FC236}">
                <a16:creationId xmlns:a16="http://schemas.microsoft.com/office/drawing/2014/main" id="{F096A198-57B0-402E-B8FD-71C5BF944700}"/>
              </a:ext>
            </a:extLst>
          </p:cNvPr>
          <p:cNvGrpSpPr>
            <a:grpSpLocks noChangeAspect="1"/>
          </p:cNvGrpSpPr>
          <p:nvPr userDrawn="1"/>
        </p:nvGrpSpPr>
        <p:grpSpPr bwMode="auto">
          <a:xfrm>
            <a:off x="10256489" y="6137500"/>
            <a:ext cx="1436163" cy="320400"/>
            <a:chOff x="6478" y="3868"/>
            <a:chExt cx="892" cy="199"/>
          </a:xfrm>
        </p:grpSpPr>
        <p:sp>
          <p:nvSpPr>
            <p:cNvPr id="17" name="Freeform 5">
              <a:extLst>
                <a:ext uri="{FF2B5EF4-FFF2-40B4-BE49-F238E27FC236}">
                  <a16:creationId xmlns:a16="http://schemas.microsoft.com/office/drawing/2014/main" id="{9735D8F0-DF96-4E27-BA61-1D988B869192}"/>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6">
              <a:extLst>
                <a:ext uri="{FF2B5EF4-FFF2-40B4-BE49-F238E27FC236}">
                  <a16:creationId xmlns:a16="http://schemas.microsoft.com/office/drawing/2014/main" id="{1497644D-7612-422C-AF4D-1E0DD385458D}"/>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7">
              <a:extLst>
                <a:ext uri="{FF2B5EF4-FFF2-40B4-BE49-F238E27FC236}">
                  <a16:creationId xmlns:a16="http://schemas.microsoft.com/office/drawing/2014/main" id="{A6B732CD-52AC-420B-8B09-36FD5C70C89F}"/>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8">
              <a:extLst>
                <a:ext uri="{FF2B5EF4-FFF2-40B4-BE49-F238E27FC236}">
                  <a16:creationId xmlns:a16="http://schemas.microsoft.com/office/drawing/2014/main" id="{C85937AE-5276-446F-AB67-7B60605D469B}"/>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9">
              <a:extLst>
                <a:ext uri="{FF2B5EF4-FFF2-40B4-BE49-F238E27FC236}">
                  <a16:creationId xmlns:a16="http://schemas.microsoft.com/office/drawing/2014/main" id="{1142013A-0C22-460F-9469-E0A34D93C5A3}"/>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0">
              <a:extLst>
                <a:ext uri="{FF2B5EF4-FFF2-40B4-BE49-F238E27FC236}">
                  <a16:creationId xmlns:a16="http://schemas.microsoft.com/office/drawing/2014/main" id="{0F3AFC74-3794-4E77-9F20-A4B649553CE2}"/>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1">
              <a:extLst>
                <a:ext uri="{FF2B5EF4-FFF2-40B4-BE49-F238E27FC236}">
                  <a16:creationId xmlns:a16="http://schemas.microsoft.com/office/drawing/2014/main" id="{1D726B94-52B6-40D9-90FC-C0F4F1324043}"/>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2">
              <a:extLst>
                <a:ext uri="{FF2B5EF4-FFF2-40B4-BE49-F238E27FC236}">
                  <a16:creationId xmlns:a16="http://schemas.microsoft.com/office/drawing/2014/main" id="{04D1092F-9F78-4F84-96C4-3D628BA8E4A5}"/>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a:xfrm>
            <a:off x="0" y="6858000"/>
            <a:ext cx="0" cy="0"/>
          </a:xfrm>
        </p:spPr>
        <p:txBody>
          <a:bodyPr/>
          <a:lstStyle/>
          <a:p>
            <a:endParaRPr lang="en-GB"/>
          </a:p>
        </p:txBody>
      </p:sp>
      <p:sp>
        <p:nvSpPr>
          <p:cNvPr id="27" name="Footer Placeholder 18" hidden="1">
            <a:extLst>
              <a:ext uri="{FF2B5EF4-FFF2-40B4-BE49-F238E27FC236}">
                <a16:creationId xmlns:a16="http://schemas.microsoft.com/office/drawing/2014/main" id="{7BC00E8E-7767-4CBC-8922-35975B938062}"/>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28" name="Slide Number Placeholder 19" hidden="1">
            <a:extLst>
              <a:ext uri="{FF2B5EF4-FFF2-40B4-BE49-F238E27FC236}">
                <a16:creationId xmlns:a16="http://schemas.microsoft.com/office/drawing/2014/main" id="{768E6C0E-9500-4A30-831D-49B7D31ACD26}"/>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34515261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ntent grey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399" y="1950097"/>
            <a:ext cx="5484475"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24788" y="1950097"/>
            <a:ext cx="5465562"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378459563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ntent grey B">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00400" y="1950098"/>
            <a:ext cx="3560400" cy="3686400"/>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27201" y="1950097"/>
            <a:ext cx="7363150" cy="3686400"/>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5" name="Title 4">
            <a:extLst>
              <a:ext uri="{FF2B5EF4-FFF2-40B4-BE49-F238E27FC236}">
                <a16:creationId xmlns:a16="http://schemas.microsoft.com/office/drawing/2014/main" id="{CC0AB295-B1DB-4A8F-98EB-8D0294F0974A}"/>
              </a:ext>
            </a:extLst>
          </p:cNvPr>
          <p:cNvSpPr>
            <a:spLocks noGrp="1"/>
          </p:cNvSpPr>
          <p:nvPr>
            <p:ph type="title" hasCustomPrompt="1"/>
          </p:nvPr>
        </p:nvSpPr>
        <p:spPr/>
        <p:txBody>
          <a:bodyPr/>
          <a:lstStyle>
            <a:lvl1pPr>
              <a:defRPr/>
            </a:lvl1pPr>
          </a:lstStyle>
          <a:p>
            <a:r>
              <a:rPr lang="en-GB"/>
              <a:t>Click to add title</a:t>
            </a:r>
          </a:p>
        </p:txBody>
      </p:sp>
    </p:spTree>
    <p:extLst>
      <p:ext uri="{BB962C8B-B14F-4D97-AF65-F5344CB8AC3E}">
        <p14:creationId xmlns:p14="http://schemas.microsoft.com/office/powerpoint/2010/main" val="144721810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content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50"/>
            <a:ext cx="1120953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50097"/>
            <a:ext cx="3560736"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26138" y="1950097"/>
            <a:ext cx="3560736"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8131175" y="1950097"/>
            <a:ext cx="3559175"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19712632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00399" y="1501255"/>
            <a:ext cx="5484476"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25550" y="1501255"/>
            <a:ext cx="5464800"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500399" y="3678175"/>
            <a:ext cx="5484476"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9" name="Content Placeholder 3">
            <a:extLst>
              <a:ext uri="{FF2B5EF4-FFF2-40B4-BE49-F238E27FC236}">
                <a16:creationId xmlns:a16="http://schemas.microsoft.com/office/drawing/2014/main" id="{4F9FA52E-E6B6-497B-8CDF-4291B6C70B9B}"/>
              </a:ext>
            </a:extLst>
          </p:cNvPr>
          <p:cNvSpPr>
            <a:spLocks noGrp="1"/>
          </p:cNvSpPr>
          <p:nvPr>
            <p:ph sz="half" idx="17" hasCustomPrompt="1"/>
          </p:nvPr>
        </p:nvSpPr>
        <p:spPr>
          <a:xfrm>
            <a:off x="6225550" y="3678175"/>
            <a:ext cx="5464800"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Title 4">
            <a:extLst>
              <a:ext uri="{FF2B5EF4-FFF2-40B4-BE49-F238E27FC236}">
                <a16:creationId xmlns:a16="http://schemas.microsoft.com/office/drawing/2014/main" id="{0535A655-0007-42B8-9AAE-D572D30C69E7}"/>
              </a:ext>
            </a:extLst>
          </p:cNvPr>
          <p:cNvSpPr>
            <a:spLocks noGrp="1"/>
          </p:cNvSpPr>
          <p:nvPr>
            <p:ph type="title" hasCustomPrompt="1"/>
          </p:nvPr>
        </p:nvSpPr>
        <p:spPr/>
        <p:txBody>
          <a:bodyPr/>
          <a:lstStyle>
            <a:lvl1pPr>
              <a:defRPr/>
            </a:lvl1pPr>
          </a:lstStyle>
          <a:p>
            <a:r>
              <a:rPr lang="en-GB"/>
              <a:t>Click to add title</a:t>
            </a:r>
          </a:p>
        </p:txBody>
      </p:sp>
    </p:spTree>
    <p:extLst>
      <p:ext uri="{BB962C8B-B14F-4D97-AF65-F5344CB8AC3E}">
        <p14:creationId xmlns:p14="http://schemas.microsoft.com/office/powerpoint/2010/main" val="12885651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399" y="501649"/>
            <a:ext cx="11189951" cy="930275"/>
          </a:xfrm>
        </p:spPr>
        <p:txBody>
          <a:bodyPr/>
          <a:lstStyle>
            <a:lvl1pPr>
              <a:defRPr/>
            </a:lvl1pPr>
          </a:lstStyle>
          <a:p>
            <a:r>
              <a:rPr lang="en-GB" noProof="0"/>
              <a:t>Click to add title</a:t>
            </a:r>
          </a:p>
        </p:txBody>
      </p:sp>
      <p:sp>
        <p:nvSpPr>
          <p:cNvPr id="3" name="Content Placeholder 2"/>
          <p:cNvSpPr>
            <a:spLocks noGrp="1"/>
          </p:cNvSpPr>
          <p:nvPr>
            <p:ph idx="1" hasCustomPrompt="1"/>
          </p:nvPr>
        </p:nvSpPr>
        <p:spPr>
          <a:xfrm>
            <a:off x="500399" y="1943100"/>
            <a:ext cx="11189951" cy="3690257"/>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a:extLst>
              <a:ext uri="{FF2B5EF4-FFF2-40B4-BE49-F238E27FC236}">
                <a16:creationId xmlns:a16="http://schemas.microsoft.com/office/drawing/2014/main" id="{E9436AB1-5F87-45A0-A4D3-ACB62D87C979}"/>
              </a:ext>
            </a:extLst>
          </p:cNvPr>
          <p:cNvSpPr>
            <a:spLocks noGrp="1"/>
          </p:cNvSpPr>
          <p:nvPr>
            <p:ph type="ftr" sz="quarter" idx="11"/>
          </p:nvPr>
        </p:nvSpPr>
        <p:spPr/>
        <p:txBody>
          <a:bodyPr/>
          <a:lstStyle/>
          <a:p>
            <a:r>
              <a:rPr lang="en-GB"/>
              <a:t>Insert presentation title via Header &amp; Footer</a:t>
            </a:r>
          </a:p>
        </p:txBody>
      </p:sp>
      <p:sp>
        <p:nvSpPr>
          <p:cNvPr id="9" name="Slide Number Placeholder 8">
            <a:extLst>
              <a:ext uri="{FF2B5EF4-FFF2-40B4-BE49-F238E27FC236}">
                <a16:creationId xmlns:a16="http://schemas.microsoft.com/office/drawing/2014/main" id="{1DEC2C57-2A89-4D06-932E-353E043E7C9E}"/>
              </a:ext>
            </a:extLst>
          </p:cNvPr>
          <p:cNvSpPr>
            <a:spLocks noGrp="1"/>
          </p:cNvSpPr>
          <p:nvPr>
            <p:ph type="sldNum" sz="quarter" idx="12"/>
          </p:nvPr>
        </p:nvSpPr>
        <p:spPr/>
        <p:txBody>
          <a:bodyPr/>
          <a:lstStyle/>
          <a:p>
            <a:fld id="{43A204BC-C5BA-4EF4-ABC8-D45123A0C528}" type="slidenum">
              <a:rPr lang="en-GB" smtClean="0"/>
              <a:pPr/>
              <a:t>‹#›</a:t>
            </a:fld>
            <a:endParaRPr lang="en-GB"/>
          </a:p>
        </p:txBody>
      </p:sp>
      <p:sp>
        <p:nvSpPr>
          <p:cNvPr id="7" name="Date Placeholder 6" hidden="1">
            <a:extLst>
              <a:ext uri="{FF2B5EF4-FFF2-40B4-BE49-F238E27FC236}">
                <a16:creationId xmlns:a16="http://schemas.microsoft.com/office/drawing/2014/main" id="{C0878BA1-CFB4-4349-B120-1867D280A4EA}"/>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407494083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add title</a:t>
            </a:r>
          </a:p>
        </p:txBody>
      </p:sp>
      <p:sp>
        <p:nvSpPr>
          <p:cNvPr id="7" name="Footer Placeholder 6">
            <a:extLst>
              <a:ext uri="{FF2B5EF4-FFF2-40B4-BE49-F238E27FC236}">
                <a16:creationId xmlns:a16="http://schemas.microsoft.com/office/drawing/2014/main" id="{B66D4F2E-FFF6-4D94-A0A4-43A43FCDEB38}"/>
              </a:ext>
            </a:extLst>
          </p:cNvPr>
          <p:cNvSpPr>
            <a:spLocks noGrp="1"/>
          </p:cNvSpPr>
          <p:nvPr>
            <p:ph type="ftr" sz="quarter" idx="11"/>
          </p:nvPr>
        </p:nvSpPr>
        <p:spPr/>
        <p:txBody>
          <a:bodyPr/>
          <a:lstStyle/>
          <a:p>
            <a:r>
              <a:rPr lang="en-GB"/>
              <a:t>Insert presentation title via Header &amp; Footer</a:t>
            </a:r>
          </a:p>
        </p:txBody>
      </p:sp>
      <p:sp>
        <p:nvSpPr>
          <p:cNvPr id="8" name="Slide Number Placeholder 7">
            <a:extLst>
              <a:ext uri="{FF2B5EF4-FFF2-40B4-BE49-F238E27FC236}">
                <a16:creationId xmlns:a16="http://schemas.microsoft.com/office/drawing/2014/main" id="{810EAA6D-6226-4D0B-A23A-3D2469B69BC5}"/>
              </a:ext>
            </a:extLst>
          </p:cNvPr>
          <p:cNvSpPr>
            <a:spLocks noGrp="1"/>
          </p:cNvSpPr>
          <p:nvPr>
            <p:ph type="sldNum" sz="quarter" idx="12"/>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C3750702-865E-424E-BDAE-F6B87694C5F2}"/>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26404382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1017D30-3C3B-4E02-956C-526F80577709}"/>
              </a:ext>
            </a:extLst>
          </p:cNvPr>
          <p:cNvSpPr>
            <a:spLocks noGrp="1"/>
          </p:cNvSpPr>
          <p:nvPr>
            <p:ph type="ftr" sz="quarter" idx="11"/>
          </p:nvPr>
        </p:nvSpPr>
        <p:spPr/>
        <p:txBody>
          <a:bodyPr/>
          <a:lstStyle/>
          <a:p>
            <a:r>
              <a:rPr lang="en-GB"/>
              <a:t>Insert presentation title via Header &amp; Footer</a:t>
            </a:r>
          </a:p>
        </p:txBody>
      </p:sp>
      <p:sp>
        <p:nvSpPr>
          <p:cNvPr id="7" name="Slide Number Placeholder 6">
            <a:extLst>
              <a:ext uri="{FF2B5EF4-FFF2-40B4-BE49-F238E27FC236}">
                <a16:creationId xmlns:a16="http://schemas.microsoft.com/office/drawing/2014/main" id="{5A2CD91E-E870-45AB-B6B3-21B3C5472439}"/>
              </a:ext>
            </a:extLst>
          </p:cNvPr>
          <p:cNvSpPr>
            <a:spLocks noGrp="1"/>
          </p:cNvSpPr>
          <p:nvPr>
            <p:ph type="sldNum" sz="quarter" idx="12"/>
          </p:nvPr>
        </p:nvSpPr>
        <p:spPr/>
        <p:txBody>
          <a:bodyPr/>
          <a:lstStyle/>
          <a:p>
            <a:fld id="{43A204BC-C5BA-4EF4-ABC8-D45123A0C528}" type="slidenum">
              <a:rPr lang="en-GB" smtClean="0"/>
              <a:pPr/>
              <a:t>‹#›</a:t>
            </a:fld>
            <a:endParaRPr lang="en-GB"/>
          </a:p>
        </p:txBody>
      </p:sp>
      <p:sp>
        <p:nvSpPr>
          <p:cNvPr id="5" name="Date Placeholder 4" hidden="1">
            <a:extLst>
              <a:ext uri="{FF2B5EF4-FFF2-40B4-BE49-F238E27FC236}">
                <a16:creationId xmlns:a16="http://schemas.microsoft.com/office/drawing/2014/main" id="{CF0E3E31-9EAD-4ECD-A589-4F158B739B5B}"/>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304570496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4308475"/>
            <a:ext cx="10491788" cy="1318735"/>
          </a:xfrm>
        </p:spPr>
        <p:txBody>
          <a:bodyPr/>
          <a:lstStyle>
            <a:lvl1pPr>
              <a:defRPr sz="4000" b="0">
                <a:solidFill>
                  <a:schemeClr val="accent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pic>
        <p:nvPicPr>
          <p:cNvPr id="7" name="Picture 6">
            <a:extLst>
              <a:ext uri="{FF2B5EF4-FFF2-40B4-BE49-F238E27FC236}">
                <a16:creationId xmlns:a16="http://schemas.microsoft.com/office/drawing/2014/main" id="{B70C7CED-62BB-4D41-91E8-AED15ACB42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9676" y="6134617"/>
            <a:ext cx="1435438" cy="320697"/>
          </a:xfrm>
          <a:prstGeom prst="rect">
            <a:avLst/>
          </a:prstGeom>
        </p:spPr>
      </p:pic>
    </p:spTree>
    <p:extLst>
      <p:ext uri="{BB962C8B-B14F-4D97-AF65-F5344CB8AC3E}">
        <p14:creationId xmlns:p14="http://schemas.microsoft.com/office/powerpoint/2010/main" val="138560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End w. pictur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3" y="4308474"/>
            <a:ext cx="10491788" cy="1323975"/>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8" name="Text Placeholder 12">
            <a:extLst>
              <a:ext uri="{FF2B5EF4-FFF2-40B4-BE49-F238E27FC236}">
                <a16:creationId xmlns:a16="http://schemas.microsoft.com/office/drawing/2014/main" id="{A6CDA879-E7F2-4945-8A09-C6477E28A6A6}"/>
              </a:ext>
            </a:extLst>
          </p:cNvPr>
          <p:cNvSpPr>
            <a:spLocks noGrp="1"/>
          </p:cNvSpPr>
          <p:nvPr>
            <p:ph type="body" sz="quarter" idx="18" hasCustomPrompt="1"/>
          </p:nvPr>
        </p:nvSpPr>
        <p:spPr>
          <a:xfrm>
            <a:off x="10252534" y="6134616"/>
            <a:ext cx="1435437" cy="320697"/>
          </a:xfrm>
          <a:blipFill>
            <a:blip r:embed="rId2"/>
            <a:stretch>
              <a:fillRect/>
            </a:stretch>
          </a:blipFill>
        </p:spPr>
        <p:txBody>
          <a:bodyPr/>
          <a:lstStyle>
            <a:lvl1pPr marL="0" indent="0">
              <a:buNone/>
              <a:defRPr sz="100">
                <a:noFill/>
              </a:defRPr>
            </a:lvl1pPr>
          </a:lstStyle>
          <a:p>
            <a:pPr lvl="0"/>
            <a:r>
              <a:rPr lang="en-GB"/>
              <a:t>.</a:t>
            </a:r>
          </a:p>
        </p:txBody>
      </p:sp>
    </p:spTree>
    <p:extLst>
      <p:ext uri="{BB962C8B-B14F-4D97-AF65-F5344CB8AC3E}">
        <p14:creationId xmlns:p14="http://schemas.microsoft.com/office/powerpoint/2010/main" val="2122628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list with numbers B">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A5975426-E16F-4D12-98B6-8FE2A0F7895B}"/>
              </a:ext>
            </a:extLst>
          </p:cNvPr>
          <p:cNvSpPr/>
          <p:nvPr userDrawn="1"/>
        </p:nvSpPr>
        <p:spPr>
          <a:xfrm>
            <a:off x="0" y="0"/>
            <a:ext cx="1219047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GB" sz="2000" noProof="0" err="1"/>
          </a:p>
        </p:txBody>
      </p:sp>
      <p:sp>
        <p:nvSpPr>
          <p:cNvPr id="2" name="Title 1"/>
          <p:cNvSpPr>
            <a:spLocks noGrp="1"/>
          </p:cNvSpPr>
          <p:nvPr>
            <p:ph type="title" hasCustomPrompt="1"/>
          </p:nvPr>
        </p:nvSpPr>
        <p:spPr>
          <a:xfrm>
            <a:off x="500064" y="412442"/>
            <a:ext cx="11190286" cy="719138"/>
          </a:xfrm>
        </p:spPr>
        <p:txBody>
          <a:bodyPr/>
          <a:lstStyle>
            <a:lvl1pPr>
              <a:defRPr sz="2400">
                <a:solidFill>
                  <a:schemeClr val="bg1"/>
                </a:solidFill>
              </a:defRPr>
            </a:lvl1pPr>
          </a:lstStyle>
          <a:p>
            <a:r>
              <a:rPr lang="en-GB" noProof="0"/>
              <a:t>Click to add title</a:t>
            </a:r>
          </a:p>
        </p:txBody>
      </p:sp>
      <p:sp>
        <p:nvSpPr>
          <p:cNvPr id="12" name="Text Placeholder 2">
            <a:extLst>
              <a:ext uri="{FF2B5EF4-FFF2-40B4-BE49-F238E27FC236}">
                <a16:creationId xmlns:a16="http://schemas.microsoft.com/office/drawing/2014/main" id="{C5027FDC-6FFF-4553-A164-9D1EA73663FE}"/>
              </a:ext>
            </a:extLst>
          </p:cNvPr>
          <p:cNvSpPr>
            <a:spLocks noGrp="1"/>
          </p:cNvSpPr>
          <p:nvPr>
            <p:ph type="body" sz="quarter" idx="19" hasCustomPrompt="1"/>
          </p:nvPr>
        </p:nvSpPr>
        <p:spPr>
          <a:xfrm>
            <a:off x="500064" y="1943099"/>
            <a:ext cx="715961" cy="3694113"/>
          </a:xfrm>
        </p:spPr>
        <p:txBody>
          <a:bodyPr/>
          <a:lstStyle>
            <a:lvl1pPr marL="0" indent="0">
              <a:spcAft>
                <a:spcPts val="2400"/>
              </a:spcAft>
              <a:buNone/>
              <a:defRPr lang="en-US" sz="2800" kern="1200" dirty="0" smtClean="0">
                <a:solidFill>
                  <a:schemeClr val="bg1"/>
                </a:solidFill>
                <a:latin typeface="+mj-lt"/>
                <a:ea typeface="+mn-ea"/>
                <a:cs typeface="+mn-cs"/>
              </a:defRPr>
            </a:lvl1pPr>
          </a:lstStyle>
          <a:p>
            <a:pPr lvl="0"/>
            <a:r>
              <a:rPr lang="en-GB"/>
              <a:t>01 -</a:t>
            </a:r>
          </a:p>
        </p:txBody>
      </p:sp>
      <p:sp>
        <p:nvSpPr>
          <p:cNvPr id="14" name="Text Placeholder 3">
            <a:extLst>
              <a:ext uri="{FF2B5EF4-FFF2-40B4-BE49-F238E27FC236}">
                <a16:creationId xmlns:a16="http://schemas.microsoft.com/office/drawing/2014/main" id="{7049ABFC-94E9-40A1-97A7-B001CEAD3292}"/>
              </a:ext>
            </a:extLst>
          </p:cNvPr>
          <p:cNvSpPr>
            <a:spLocks noGrp="1"/>
          </p:cNvSpPr>
          <p:nvPr>
            <p:ph type="body" sz="quarter" idx="20" hasCustomPrompt="1"/>
          </p:nvPr>
        </p:nvSpPr>
        <p:spPr>
          <a:xfrm>
            <a:off x="1454149" y="1943099"/>
            <a:ext cx="9301164" cy="3694113"/>
          </a:xfrm>
        </p:spPr>
        <p:txBody>
          <a:bodyPr/>
          <a:lstStyle>
            <a:lvl1pPr marL="0" indent="0">
              <a:spcAft>
                <a:spcPts val="2400"/>
              </a:spcAft>
              <a:buNone/>
              <a:defRPr lang="en-US" sz="2800" kern="1200" dirty="0" smtClean="0">
                <a:solidFill>
                  <a:schemeClr val="bg1"/>
                </a:solidFill>
                <a:latin typeface="+mj-lt"/>
                <a:ea typeface="+mn-ea"/>
                <a:cs typeface="+mn-cs"/>
              </a:defRPr>
            </a:lvl1pPr>
          </a:lstStyle>
          <a:p>
            <a:pPr lvl="0"/>
            <a:r>
              <a:rPr lang="en-GB" noProof="0"/>
              <a:t>Click to add text</a:t>
            </a:r>
            <a:endParaRPr lang="en-GB"/>
          </a:p>
        </p:txBody>
      </p:sp>
      <p:pic>
        <p:nvPicPr>
          <p:cNvPr id="24" name="Logo">
            <a:extLst>
              <a:ext uri="{FF2B5EF4-FFF2-40B4-BE49-F238E27FC236}">
                <a16:creationId xmlns:a16="http://schemas.microsoft.com/office/drawing/2014/main" id="{1E4FBBA8-C15E-48AA-A048-FDFD4E9C67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9676" y="6134617"/>
            <a:ext cx="1435438" cy="320697"/>
          </a:xfrm>
          <a:prstGeom prst="rect">
            <a:avLst/>
          </a:prstGeom>
        </p:spPr>
      </p:pic>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29003927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1" name="Text Box 3"/>
          <p:cNvSpPr txBox="1">
            <a:spLocks noChangeArrowheads="1"/>
          </p:cNvSpPr>
          <p:nvPr userDrawn="1"/>
        </p:nvSpPr>
        <p:spPr bwMode="auto">
          <a:xfrm>
            <a:off x="4325290" y="1439372"/>
            <a:ext cx="2917403" cy="472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1200"/>
              </a:spcBef>
              <a:spcAft>
                <a:spcPts val="600"/>
              </a:spcAft>
              <a:defRPr/>
            </a:pPr>
            <a:r>
              <a:rPr lang="en-GB" sz="900" b="1" noProof="1">
                <a:solidFill>
                  <a:schemeClr val="tx1"/>
                </a:solidFill>
                <a:latin typeface="+mn-lt"/>
                <a:cs typeface="Arial" panose="020B0604020202020204" pitchFamily="34" charset="0"/>
              </a:rPr>
              <a:t>A. Insert corporate picture</a:t>
            </a: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mn-lt"/>
                <a:cs typeface="Arial" panose="020B0604020202020204" pitchFamily="34" charset="0"/>
              </a:rPr>
              <a:t>1.</a:t>
            </a:r>
            <a:r>
              <a:rPr lang="en-GB" altLang="da-DK" sz="900" b="0" noProof="1">
                <a:solidFill>
                  <a:schemeClr val="tx1"/>
                </a:solidFill>
                <a:latin typeface="+mn-lt"/>
                <a:cs typeface="Arial" panose="020B0604020202020204" pitchFamily="34" charset="0"/>
              </a:rPr>
              <a:t> Click the blue </a:t>
            </a:r>
            <a:r>
              <a:rPr lang="en-GB" altLang="da-DK" sz="900" b="1" baseline="0" noProof="1">
                <a:solidFill>
                  <a:schemeClr val="tx1"/>
                </a:solidFill>
                <a:latin typeface="+mn-lt"/>
                <a:cs typeface="Arial" panose="020B0604020202020204" pitchFamily="34" charset="0"/>
              </a:rPr>
              <a:t>Templafy</a:t>
            </a:r>
            <a:r>
              <a:rPr lang="en-GB" altLang="da-DK" sz="900" b="0" baseline="0" noProof="1">
                <a:solidFill>
                  <a:schemeClr val="tx1"/>
                </a:solidFill>
                <a:latin typeface="+mn-lt"/>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In the dropdown, click </a:t>
            </a:r>
            <a:r>
              <a:rPr lang="en-GB" altLang="da-DK" sz="900" b="1" baseline="0" noProof="1">
                <a:solidFill>
                  <a:schemeClr val="tx1"/>
                </a:solidFill>
                <a:latin typeface="+mn-lt"/>
                <a:cs typeface="Arial" panose="020B0604020202020204" pitchFamily="34" charset="0"/>
              </a:rPr>
              <a:t>Images</a:t>
            </a:r>
            <a:r>
              <a:rPr lang="en-GB" altLang="da-DK" sz="900" b="0" baseline="0" noProof="1">
                <a:solidFill>
                  <a:schemeClr val="tx1"/>
                </a:solidFill>
                <a:latin typeface="+mn-lt"/>
                <a:cs typeface="Arial" panose="020B0604020202020204" pitchFamily="34" charset="0"/>
              </a:rPr>
              <a:t>,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or click </a:t>
            </a:r>
            <a:r>
              <a:rPr lang="en-GB" altLang="da-DK" sz="900" b="1" baseline="0" noProof="1">
                <a:solidFill>
                  <a:schemeClr val="tx1"/>
                </a:solidFill>
                <a:latin typeface="+mn-lt"/>
                <a:cs typeface="Arial" panose="020B0604020202020204" pitchFamily="34" charset="0"/>
              </a:rPr>
              <a:t>Images</a:t>
            </a:r>
            <a:r>
              <a:rPr lang="en-GB" altLang="da-DK" sz="900" b="0" i="0" baseline="0" noProof="1">
                <a:solidFill>
                  <a:schemeClr val="tx1"/>
                </a:solidFill>
                <a:latin typeface="+mn-lt"/>
                <a:cs typeface="Arial" panose="020B0604020202020204" pitchFamily="34" charset="0"/>
              </a:rPr>
              <a:t>-button</a:t>
            </a:r>
            <a:r>
              <a:rPr lang="en-GB" altLang="da-DK" sz="900" b="0" baseline="0" noProof="1">
                <a:solidFill>
                  <a:schemeClr val="tx1"/>
                </a:solidFill>
                <a:latin typeface="+mn-lt"/>
                <a:cs typeface="Arial" panose="020B0604020202020204" pitchFamily="34" charset="0"/>
              </a:rPr>
              <a:t> in the right Templafy pane</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altLang="da-DK" sz="900" b="1" baseline="0" noProof="1">
                <a:solidFill>
                  <a:schemeClr val="tx1"/>
                </a:solidFill>
                <a:latin typeface="+mn-lt"/>
                <a:cs typeface="Arial" panose="020B0604020202020204" pitchFamily="34" charset="0"/>
              </a:rPr>
              <a:t>B. Browse for other pictures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a:t>
            </a:r>
            <a:r>
              <a:rPr lang="en-GB" altLang="da-DK" sz="900" b="0" baseline="0" noProof="1">
                <a:solidFill>
                  <a:schemeClr val="tx1"/>
                </a:solidFill>
                <a:latin typeface="+mn-lt"/>
                <a:cs typeface="Arial" panose="020B0604020202020204" pitchFamily="34" charset="0"/>
              </a:rPr>
              <a:t> on </a:t>
            </a:r>
            <a:r>
              <a:rPr lang="en-GB" altLang="da-DK" sz="900" b="1" baseline="0" noProof="1">
                <a:solidFill>
                  <a:schemeClr val="tx1"/>
                </a:solidFill>
                <a:latin typeface="+mn-lt"/>
                <a:cs typeface="Arial" panose="020B0604020202020204" pitchFamily="34" charset="0"/>
              </a:rPr>
              <a:t>Image Tools </a:t>
            </a:r>
            <a:r>
              <a:rPr lang="en-GB" altLang="da-DK" sz="900" b="0" baseline="0" noProof="1">
                <a:solidFill>
                  <a:schemeClr val="tx1"/>
                </a:solidFill>
                <a:latin typeface="+mn-lt"/>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Click on </a:t>
            </a:r>
            <a:r>
              <a:rPr lang="en-GB" altLang="da-DK" sz="900" b="1" baseline="0" noProof="1">
                <a:solidFill>
                  <a:schemeClr val="tx1"/>
                </a:solidFill>
                <a:latin typeface="+mn-lt"/>
                <a:cs typeface="Arial" panose="020B0604020202020204" pitchFamily="34" charset="0"/>
              </a:rPr>
              <a:t>Insert</a:t>
            </a:r>
            <a:r>
              <a:rPr lang="en-GB" altLang="da-DK" sz="900" b="0" baseline="0" noProof="1">
                <a:solidFill>
                  <a:schemeClr val="tx1"/>
                </a:solidFill>
                <a:latin typeface="+mn-lt"/>
                <a:cs typeface="Arial" panose="020B0604020202020204" pitchFamily="34" charset="0"/>
              </a:rPr>
              <a:t> to browse for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a picture</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sz="900" b="1">
                <a:solidFill>
                  <a:srgbClr val="000000"/>
                </a:solidFill>
                <a:latin typeface="+mn-lt"/>
                <a:ea typeface="Times New Roman" panose="02020603050405020304" pitchFamily="18" charset="0"/>
              </a:rPr>
              <a:t>C. </a:t>
            </a:r>
            <a:r>
              <a:rPr lang="en-GB" sz="900" b="1" noProof="0">
                <a:solidFill>
                  <a:srgbClr val="000000"/>
                </a:solidFill>
                <a:latin typeface="+mn-lt"/>
                <a:ea typeface="Times New Roman" panose="02020603050405020304" pitchFamily="18" charset="0"/>
              </a:rPr>
              <a:t>Insert copied picture</a:t>
            </a:r>
            <a:endParaRPr lang="en-GB" altLang="da-DK" sz="900" noProof="0">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a:t>
            </a:r>
            <a:r>
              <a:rPr lang="en-GB" altLang="da-DK" sz="900" b="0" baseline="0" noProof="1">
                <a:solidFill>
                  <a:schemeClr val="tx1"/>
                </a:solidFill>
                <a:latin typeface="+mn-lt"/>
                <a:cs typeface="Arial" panose="020B0604020202020204" pitchFamily="34" charset="0"/>
              </a:rPr>
              <a:t> on </a:t>
            </a:r>
            <a:r>
              <a:rPr lang="en-GB" altLang="da-DK" sz="900" b="1" baseline="0" noProof="1">
                <a:solidFill>
                  <a:schemeClr val="tx1"/>
                </a:solidFill>
                <a:latin typeface="+mn-lt"/>
                <a:cs typeface="Arial" panose="020B0604020202020204" pitchFamily="34" charset="0"/>
              </a:rPr>
              <a:t>Image Tools </a:t>
            </a:r>
            <a:r>
              <a:rPr lang="en-GB" altLang="da-DK" sz="900" b="0" baseline="0" noProof="1">
                <a:solidFill>
                  <a:schemeClr val="tx1"/>
                </a:solidFill>
                <a:latin typeface="+mn-lt"/>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Click on </a:t>
            </a:r>
            <a:r>
              <a:rPr lang="en-GB" altLang="da-DK" sz="900" b="1" baseline="0" noProof="1">
                <a:solidFill>
                  <a:schemeClr val="tx1"/>
                </a:solidFill>
                <a:latin typeface="+mn-lt"/>
                <a:cs typeface="Arial" panose="020B0604020202020204" pitchFamily="34" charset="0"/>
              </a:rPr>
              <a:t>paste</a:t>
            </a:r>
            <a:r>
              <a:rPr lang="en-GB" altLang="da-DK" sz="900" b="0" baseline="0" noProof="1">
                <a:solidFill>
                  <a:schemeClr val="tx1"/>
                </a:solidFill>
                <a:latin typeface="+mn-lt"/>
                <a:cs typeface="Arial" panose="020B0604020202020204" pitchFamily="34" charset="0"/>
              </a:rPr>
              <a:t> to browse for a picture</a:t>
            </a:r>
          </a:p>
          <a:p>
            <a:pPr eaLnBrk="1" hangingPunct="1">
              <a:spcBef>
                <a:spcPts val="1000"/>
              </a:spcBef>
              <a:spcAft>
                <a:spcPts val="600"/>
              </a:spcAft>
              <a:defRPr/>
            </a:pPr>
            <a:r>
              <a:rPr lang="en-GB" sz="900" b="1" noProof="1">
                <a:solidFill>
                  <a:schemeClr val="tx1"/>
                </a:solidFill>
                <a:latin typeface="+mn-lt"/>
                <a:cs typeface="Arial" panose="020B0604020202020204" pitchFamily="34" charset="0"/>
              </a:rPr>
              <a:t>Guides</a:t>
            </a:r>
          </a:p>
          <a:p>
            <a:pPr eaLnBrk="1" hangingPunct="1">
              <a:spcAft>
                <a:spcPts val="600"/>
              </a:spcAft>
              <a:defRPr/>
            </a:pPr>
            <a:r>
              <a:rPr lang="en-GB" altLang="da-DK" sz="900" b="0" noProof="1">
                <a:solidFill>
                  <a:schemeClr val="tx1"/>
                </a:solidFill>
                <a:latin typeface="+mn-lt"/>
                <a:cs typeface="Arial" panose="020B0604020202020204" pitchFamily="34" charset="0"/>
              </a:rPr>
              <a:t>To view drawing guides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viewing of guides</a:t>
            </a:r>
          </a:p>
          <a:p>
            <a:pPr fontAlgn="auto">
              <a:spcBef>
                <a:spcPts val="1200"/>
              </a:spcBef>
              <a:spcAft>
                <a:spcPts val="600"/>
              </a:spcAft>
              <a:buFont typeface="+mj-lt"/>
              <a:buNone/>
              <a:defRPr/>
            </a:pP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mn-lt"/>
                <a:cs typeface="Arial" panose="020B0604020202020204" pitchFamily="34" charset="0"/>
              </a:rPr>
              <a:t>1.</a:t>
            </a:r>
            <a:r>
              <a:rPr lang="en-GB" altLang="da-DK" sz="900" noProof="1">
                <a:solidFill>
                  <a:schemeClr val="tx1"/>
                </a:solidFill>
                <a:latin typeface="+mn-lt"/>
                <a:cs typeface="Arial" panose="020B0604020202020204" pitchFamily="34" charset="0"/>
              </a:rPr>
              <a:t> Click the </a:t>
            </a:r>
            <a:r>
              <a:rPr lang="en-GB" altLang="da-DK" sz="900" b="1" noProof="1">
                <a:solidFill>
                  <a:schemeClr val="tx1"/>
                </a:solidFill>
                <a:latin typeface="+mn-lt"/>
                <a:cs typeface="Arial" panose="020B0604020202020204" pitchFamily="34" charset="0"/>
              </a:rPr>
              <a:t>Home </a:t>
            </a:r>
            <a:r>
              <a:rPr lang="en-GB" altLang="da-DK" sz="900" b="0" noProof="1">
                <a:solidFill>
                  <a:schemeClr val="tx1"/>
                </a:solidFill>
                <a:latin typeface="+mn-lt"/>
                <a:cs typeface="Arial" panose="020B0604020202020204" pitchFamily="34" charset="0"/>
              </a:rPr>
              <a:t>tab</a:t>
            </a:r>
            <a:endParaRPr lang="en-GB" altLang="da-DK" sz="900" b="0" strike="sngStrike" noProof="1">
              <a:solidFill>
                <a:schemeClr val="tx1"/>
              </a:solidFill>
              <a:latin typeface="+mn-lt"/>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mn-lt"/>
                <a:cs typeface="Arial" panose="020B0604020202020204" pitchFamily="34" charset="0"/>
              </a:rPr>
              <a:t>2.</a:t>
            </a:r>
            <a:r>
              <a:rPr lang="en-GB" altLang="da-DK" sz="900" noProof="1">
                <a:solidFill>
                  <a:schemeClr val="tx1"/>
                </a:solidFill>
                <a:latin typeface="+mn-lt"/>
                <a:cs typeface="Arial" panose="020B0604020202020204" pitchFamily="34" charset="0"/>
              </a:rPr>
              <a:t> 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a:t>
            </a:r>
            <a:br>
              <a:rPr lang="en-GB" altLang="da-DK" sz="900" noProof="1">
                <a:solidFill>
                  <a:schemeClr val="tx1"/>
                </a:solidFill>
                <a:latin typeface="+mn-lt"/>
                <a:cs typeface="Arial" panose="020B0604020202020204" pitchFamily="34" charset="0"/>
              </a:rPr>
            </a:br>
            <a:r>
              <a:rPr lang="en-GB" altLang="da-DK" sz="900" noProof="1">
                <a:solidFill>
                  <a:schemeClr val="tx1"/>
                </a:solidFill>
                <a:latin typeface="+mn-lt"/>
                <a:cs typeface="Arial" panose="020B0604020202020204" pitchFamily="34" charset="0"/>
              </a:rPr>
              <a:t>size</a:t>
            </a:r>
            <a:r>
              <a:rPr lang="en-GB" altLang="da-DK" sz="900" baseline="0" noProof="1">
                <a:solidFill>
                  <a:schemeClr val="tx1"/>
                </a:solidFill>
                <a:latin typeface="+mn-lt"/>
                <a:cs typeface="Arial" panose="020B0604020202020204" pitchFamily="34" charset="0"/>
              </a:rPr>
              <a:t> and formatting of the slide placeholders</a:t>
            </a:r>
            <a:br>
              <a:rPr lang="en-GB" altLang="da-DK" sz="900" baseline="0" noProof="1">
                <a:solidFill>
                  <a:schemeClr val="tx1"/>
                </a:solidFill>
                <a:latin typeface="+mn-lt"/>
                <a:cs typeface="Arial" panose="020B0604020202020204" pitchFamily="34" charset="0"/>
              </a:rPr>
            </a:br>
            <a:r>
              <a:rPr lang="en-GB" altLang="da-DK" sz="900" baseline="0" noProof="1">
                <a:solidFill>
                  <a:schemeClr val="tx1"/>
                </a:solidFill>
                <a:latin typeface="+mn-lt"/>
                <a:cs typeface="Arial" panose="020B0604020202020204" pitchFamily="34" charset="0"/>
              </a:rPr>
              <a:t>to their default settings</a:t>
            </a:r>
            <a:endParaRPr lang="en-GB" sz="900" noProof="1">
              <a:solidFill>
                <a:schemeClr val="tx1"/>
              </a:solidFill>
              <a:latin typeface="+mn-lt"/>
              <a:cs typeface="Arial" panose="020B0604020202020204" pitchFamily="34" charset="0"/>
            </a:endParaRPr>
          </a:p>
          <a:p>
            <a:pPr eaLnBrk="1" hangingPunct="1">
              <a:spcAft>
                <a:spcPts val="600"/>
              </a:spcAft>
              <a:defRPr/>
            </a:pPr>
            <a:endParaRPr lang="en-GB" altLang="da-DK" sz="900" b="1" noProof="1">
              <a:solidFill>
                <a:schemeClr val="tx1"/>
              </a:solidFill>
              <a:latin typeface="+mn-lt"/>
              <a:cs typeface="Arial" panose="020B0604020202020204" pitchFamily="34" charset="0"/>
            </a:endParaRPr>
          </a:p>
        </p:txBody>
      </p:sp>
      <p:sp>
        <p:nvSpPr>
          <p:cNvPr id="9" name="Header"/>
          <p:cNvSpPr txBox="1"/>
          <p:nvPr userDrawn="1"/>
        </p:nvSpPr>
        <p:spPr>
          <a:xfrm>
            <a:off x="481014" y="464888"/>
            <a:ext cx="11072810" cy="629149"/>
          </a:xfrm>
          <a:prstGeom prst="rect">
            <a:avLst/>
          </a:prstGeom>
          <a:noFill/>
        </p:spPr>
        <p:txBody>
          <a:bodyPr wrap="square" lIns="0" tIns="0" rIns="0" bIns="0" rtlCol="0" anchor="t" anchorCtr="0">
            <a:noAutofit/>
          </a:bodyPr>
          <a:lstStyle/>
          <a:p>
            <a:r>
              <a:rPr kumimoji="0" lang="en-GB" sz="3200" b="0" i="0" u="none" strike="noStrike" kern="1200" cap="none" spc="0" normalizeH="0" baseline="0" noProof="0">
                <a:ln>
                  <a:noFill/>
                </a:ln>
                <a:solidFill>
                  <a:schemeClr val="accent1"/>
                </a:solidFill>
                <a:effectLst/>
                <a:uLnTx/>
                <a:uFillTx/>
                <a:latin typeface="+mj-lt"/>
                <a:ea typeface="+mj-ea"/>
                <a:cs typeface="Arial" panose="020B0604020202020204" pitchFamily="34" charset="0"/>
              </a:rPr>
              <a:t>User guide – delete before use</a:t>
            </a:r>
            <a:endParaRPr lang="en-GB" sz="1800" noProof="0">
              <a:solidFill>
                <a:schemeClr val="accent1"/>
              </a:solidFill>
              <a:latin typeface="+mj-lt"/>
            </a:endParaRPr>
          </a:p>
        </p:txBody>
      </p:sp>
      <p:sp>
        <p:nvSpPr>
          <p:cNvPr id="29" name="Text Box 2"/>
          <p:cNvSpPr txBox="1">
            <a:spLocks noChangeArrowheads="1"/>
          </p:cNvSpPr>
          <p:nvPr userDrawn="1"/>
        </p:nvSpPr>
        <p:spPr bwMode="auto">
          <a:xfrm>
            <a:off x="507139" y="1439372"/>
            <a:ext cx="241200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mn-lt"/>
                <a:cs typeface="Arial" panose="020B0604020202020204" pitchFamily="34" charset="0"/>
              </a:rPr>
              <a:t>Use text</a:t>
            </a:r>
            <a:r>
              <a:rPr lang="en-GB" sz="900" b="1" baseline="0" noProof="1">
                <a:solidFill>
                  <a:schemeClr val="tx1"/>
                </a:solidFill>
                <a:latin typeface="+mn-lt"/>
                <a:cs typeface="Arial" panose="020B0604020202020204" pitchFamily="34" charset="0"/>
              </a:rPr>
              <a:t> styles</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 </a:t>
            </a:r>
            <a:r>
              <a:rPr lang="en-GB" sz="900" b="1" baseline="0" noProof="1">
                <a:solidFill>
                  <a:schemeClr val="tx1"/>
                </a:solidFill>
                <a:latin typeface="+mn-lt"/>
                <a:cs typeface="Arial" panose="020B0604020202020204" pitchFamily="34" charset="0"/>
              </a:rPr>
              <a:t>Decrease</a:t>
            </a:r>
            <a:br>
              <a:rPr lang="en-GB" sz="900" b="1" baseline="0" noProof="1">
                <a:solidFill>
                  <a:schemeClr val="tx1"/>
                </a:solidFill>
                <a:latin typeface="+mn-lt"/>
                <a:cs typeface="Arial" panose="020B0604020202020204" pitchFamily="34" charset="0"/>
              </a:rPr>
            </a:br>
            <a:r>
              <a:rPr lang="en-GB" sz="900" baseline="0" noProof="1">
                <a:solidFill>
                  <a:schemeClr val="tx1"/>
                </a:solidFill>
                <a:latin typeface="+mn-lt"/>
                <a:cs typeface="Arial" panose="020B0604020202020204" pitchFamily="34" charset="0"/>
              </a:rPr>
              <a:t>list level can be used</a:t>
            </a:r>
          </a:p>
          <a:p>
            <a:pPr eaLnBrk="1" hangingPunct="1">
              <a:spcAft>
                <a:spcPts val="600"/>
              </a:spcAft>
              <a:defRPr/>
            </a:pPr>
            <a:endParaRPr lang="en-GB" sz="900" baseline="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Delete bullet for regular text.</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bullet button to reaply the correct bullet again.</a:t>
            </a:r>
          </a:p>
          <a:p>
            <a:pPr eaLnBrk="1" hangingPunct="1">
              <a:spcBef>
                <a:spcPts val="1200"/>
              </a:spcBef>
              <a:spcAft>
                <a:spcPts val="600"/>
              </a:spcAft>
              <a:defRPr/>
            </a:pPr>
            <a:r>
              <a:rPr lang="en-GB" sz="900" b="1" noProof="0">
                <a:solidFill>
                  <a:srgbClr val="000000"/>
                </a:solidFill>
                <a:latin typeface="+mn-lt"/>
                <a:ea typeface="Times New Roman" panose="02020603050405020304" pitchFamily="18" charset="0"/>
              </a:rPr>
              <a:t>Insert</a:t>
            </a:r>
            <a:r>
              <a:rPr lang="en-GB" sz="900" b="1">
                <a:solidFill>
                  <a:srgbClr val="000000"/>
                </a:solidFill>
                <a:latin typeface="+mn-lt"/>
                <a:ea typeface="Times New Roman" panose="02020603050405020304" pitchFamily="18" charset="0"/>
              </a:rPr>
              <a:t> a New Slide</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noProof="1">
                <a:solidFill>
                  <a:schemeClr val="tx1"/>
                </a:solidFill>
                <a:latin typeface="+mn-lt"/>
                <a:cs typeface="Arial" panose="020B0604020202020204" pitchFamily="34" charset="0"/>
              </a:rPr>
              <a:t>Click on the </a:t>
            </a:r>
            <a:r>
              <a:rPr lang="en-GB" altLang="da-DK" sz="900" b="1" noProof="1">
                <a:solidFill>
                  <a:schemeClr val="tx1"/>
                </a:solidFill>
                <a:latin typeface="+mn-lt"/>
                <a:cs typeface="Arial" panose="020B0604020202020204" pitchFamily="34" charset="0"/>
              </a:rPr>
              <a:t>Home </a:t>
            </a:r>
            <a:r>
              <a:rPr lang="en-GB" altLang="da-DK" sz="900" b="0" noProof="1">
                <a:solidFill>
                  <a:schemeClr val="tx1"/>
                </a:solidFill>
                <a:latin typeface="+mn-lt"/>
                <a:cs typeface="Arial" panose="020B0604020202020204" pitchFamily="34" charset="0"/>
              </a:rPr>
              <a:t>tab</a:t>
            </a:r>
            <a:endParaRPr lang="en-GB" altLang="da-DK" sz="900" b="0" strike="sngStrike"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noProof="1">
                <a:solidFill>
                  <a:schemeClr val="tx1"/>
                </a:solidFill>
                <a:latin typeface="+mn-lt"/>
                <a:cs typeface="Arial" panose="020B0604020202020204" pitchFamily="34" charset="0"/>
              </a:rPr>
              <a:t>Click on the </a:t>
            </a:r>
            <a:r>
              <a:rPr lang="en-GB" altLang="da-DK" sz="900" b="1" baseline="0" noProof="1">
                <a:solidFill>
                  <a:schemeClr val="tx1"/>
                </a:solidFill>
                <a:latin typeface="+mn-lt"/>
                <a:cs typeface="Arial" panose="020B0604020202020204" pitchFamily="34" charset="0"/>
              </a:rPr>
              <a:t>New Slide </a:t>
            </a:r>
            <a:r>
              <a:rPr lang="en-GB" altLang="da-DK" sz="900" noProof="1">
                <a:solidFill>
                  <a:schemeClr val="tx1"/>
                </a:solidFill>
                <a:latin typeface="+mn-lt"/>
                <a:cs typeface="Arial" panose="020B0604020202020204" pitchFamily="34" charset="0"/>
              </a:rPr>
              <a:t>to insert </a:t>
            </a:r>
            <a:br>
              <a:rPr lang="en-GB" altLang="da-DK" sz="900" noProof="1">
                <a:solidFill>
                  <a:schemeClr val="tx1"/>
                </a:solidFill>
                <a:latin typeface="+mn-lt"/>
                <a:cs typeface="Arial" panose="020B0604020202020204" pitchFamily="34" charset="0"/>
              </a:rPr>
            </a:br>
            <a:r>
              <a:rPr lang="en-GB" altLang="da-DK" sz="900" noProof="1">
                <a:solidFill>
                  <a:schemeClr val="tx1"/>
                </a:solidFill>
                <a:latin typeface="+mn-lt"/>
                <a:cs typeface="Arial" panose="020B0604020202020204" pitchFamily="34" charset="0"/>
              </a:rPr>
              <a:t>new slide</a:t>
            </a:r>
          </a:p>
          <a:p>
            <a:pPr eaLnBrk="1" hangingPunct="1">
              <a:spcBef>
                <a:spcPts val="1200"/>
              </a:spcBef>
              <a:spcAft>
                <a:spcPts val="600"/>
              </a:spcAft>
              <a:defRPr/>
            </a:pPr>
            <a:r>
              <a:rPr lang="en-GB" sz="900" b="1">
                <a:solidFill>
                  <a:srgbClr val="000000"/>
                </a:solidFill>
                <a:latin typeface="+mn-lt"/>
                <a:ea typeface="Times New Roman" panose="02020603050405020304" pitchFamily="18" charset="0"/>
              </a:rPr>
              <a:t>Change Slide Layout</a:t>
            </a:r>
            <a:endParaRPr lang="en-GB" altLang="da-DK" sz="900" noProof="1">
              <a:solidFill>
                <a:schemeClr val="tx1"/>
              </a:solidFill>
              <a:latin typeface="+mn-lt"/>
              <a:cs typeface="Arial" panose="020B0604020202020204" pitchFamily="34" charset="0"/>
            </a:endParaRPr>
          </a:p>
          <a:p>
            <a:pPr marL="0" indent="0">
              <a:spcAft>
                <a:spcPts val="600"/>
              </a:spcAft>
              <a:buFont typeface="+mj-lt"/>
              <a:buNone/>
            </a:pPr>
            <a:r>
              <a:rPr lang="en-GB" sz="900" b="1">
                <a:solidFill>
                  <a:srgbClr val="000000"/>
                </a:solidFill>
                <a:latin typeface="+mn-lt"/>
                <a:ea typeface="Times New Roman" panose="02020603050405020304" pitchFamily="18" charset="0"/>
              </a:rPr>
              <a:t>1</a:t>
            </a:r>
            <a:r>
              <a:rPr lang="en-GB" sz="900" b="1" noProof="0">
                <a:solidFill>
                  <a:srgbClr val="000000"/>
                </a:solidFill>
                <a:latin typeface="+mn-lt"/>
                <a:ea typeface="Times New Roman" panose="02020603050405020304" pitchFamily="18" charset="0"/>
              </a:rPr>
              <a:t>. </a:t>
            </a:r>
            <a:r>
              <a:rPr lang="en-GB" sz="900" noProof="0">
                <a:solidFill>
                  <a:srgbClr val="000000"/>
                </a:solidFill>
                <a:latin typeface="+mn-lt"/>
                <a:ea typeface="Times New Roman" panose="02020603050405020304" pitchFamily="18" charset="0"/>
              </a:rPr>
              <a:t>Click on the arrow next to </a:t>
            </a:r>
            <a:r>
              <a:rPr lang="en-GB" sz="900" b="1" noProof="0">
                <a:solidFill>
                  <a:srgbClr val="000000"/>
                </a:solidFill>
                <a:latin typeface="+mn-lt"/>
                <a:ea typeface="Times New Roman" panose="02020603050405020304" pitchFamily="18" charset="0"/>
              </a:rPr>
              <a:t>Layout</a:t>
            </a:r>
            <a:br>
              <a:rPr lang="en-GB" sz="900" b="1" noProof="0">
                <a:solidFill>
                  <a:srgbClr val="000000"/>
                </a:solidFill>
                <a:latin typeface="+mn-lt"/>
                <a:ea typeface="Times New Roman" panose="02020603050405020304" pitchFamily="18" charset="0"/>
              </a:rPr>
            </a:br>
            <a:r>
              <a:rPr lang="en-GB" sz="900" noProof="0">
                <a:solidFill>
                  <a:srgbClr val="000000"/>
                </a:solidFill>
                <a:latin typeface="+mn-lt"/>
                <a:ea typeface="Times New Roman" panose="02020603050405020304" pitchFamily="18" charset="0"/>
              </a:rPr>
              <a:t>to view a dropdown menu of possible  layouts</a:t>
            </a:r>
            <a:endParaRPr lang="en-GB" sz="900" noProof="0">
              <a:latin typeface="+mn-lt"/>
              <a:ea typeface="Times New Roman" panose="02020603050405020304" pitchFamily="18" charset="0"/>
            </a:endParaRPr>
          </a:p>
          <a:p>
            <a:pPr marL="0" indent="0">
              <a:spcAft>
                <a:spcPts val="0"/>
              </a:spcAft>
              <a:buFont typeface="+mj-lt"/>
              <a:buNone/>
            </a:pPr>
            <a:r>
              <a:rPr lang="en-GB" sz="900" b="1" noProof="0">
                <a:solidFill>
                  <a:srgbClr val="000000"/>
                </a:solidFill>
                <a:latin typeface="+mn-lt"/>
                <a:ea typeface="Times New Roman" panose="02020603050405020304" pitchFamily="18" charset="0"/>
              </a:rPr>
              <a:t>2. </a:t>
            </a:r>
            <a:r>
              <a:rPr lang="en-GB" sz="900" noProof="0">
                <a:solidFill>
                  <a:srgbClr val="000000"/>
                </a:solidFill>
                <a:latin typeface="+mn-lt"/>
                <a:ea typeface="Times New Roman" panose="02020603050405020304" pitchFamily="18" charset="0"/>
              </a:rPr>
              <a:t>Click on the layout you prefer and it</a:t>
            </a:r>
            <a:br>
              <a:rPr lang="en-GB" sz="900" noProof="0">
                <a:solidFill>
                  <a:srgbClr val="000000"/>
                </a:solidFill>
                <a:latin typeface="+mn-lt"/>
                <a:ea typeface="Times New Roman" panose="02020603050405020304" pitchFamily="18" charset="0"/>
              </a:rPr>
            </a:br>
            <a:r>
              <a:rPr lang="en-GB" sz="900" noProof="0">
                <a:solidFill>
                  <a:srgbClr val="000000"/>
                </a:solidFill>
                <a:latin typeface="+mn-lt"/>
                <a:ea typeface="Times New Roman" panose="02020603050405020304" pitchFamily="18" charset="0"/>
              </a:rPr>
              <a:t>will be applied to the new slide</a:t>
            </a:r>
          </a:p>
        </p:txBody>
      </p:sp>
      <p:sp>
        <p:nvSpPr>
          <p:cNvPr id="25" name="Text Box 4"/>
          <p:cNvSpPr txBox="1">
            <a:spLocks noChangeArrowheads="1"/>
          </p:cNvSpPr>
          <p:nvPr userDrawn="1"/>
        </p:nvSpPr>
        <p:spPr bwMode="auto">
          <a:xfrm>
            <a:off x="8849935" y="1439372"/>
            <a:ext cx="2412000" cy="437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mn-lt"/>
                <a:cs typeface="Arial" panose="020B0604020202020204" pitchFamily="34" charset="0"/>
              </a:rPr>
              <a:t>Insert picture</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On slides with picture placeholder or any other placeholder, click on the placeholder.</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Hint: hold down the Shift button and click on the placeholder</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sz="900" b="1" noProof="1">
                <a:solidFill>
                  <a:schemeClr val="tx1"/>
                </a:solidFill>
                <a:latin typeface="+mn-lt"/>
                <a:cs typeface="Arial" panose="020B0604020202020204" pitchFamily="34" charset="0"/>
              </a:rPr>
              <a:t>Change picture</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focus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dragging the corners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insert a new one, the picture may 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right-click and choose </a:t>
            </a:r>
            <a:r>
              <a:rPr lang="en-GB" altLang="da-DK" sz="900" b="1" noProof="1">
                <a:solidFill>
                  <a:schemeClr val="tx1"/>
                </a:solidFill>
                <a:latin typeface="+mn-lt"/>
                <a:cs typeface="Arial" panose="020B0604020202020204" pitchFamily="34" charset="0"/>
              </a:rPr>
              <a:t>Send to Back</a:t>
            </a:r>
            <a:endParaRPr lang="en-GB" sz="900" b="1" noProof="1">
              <a:solidFill>
                <a:schemeClr val="tx1"/>
              </a:solidFill>
              <a:latin typeface="+mn-lt"/>
              <a:cs typeface="Arial" panose="020B0604020202020204" pitchFamily="34" charset="0"/>
            </a:endParaRPr>
          </a:p>
          <a:p>
            <a:pPr eaLnBrk="1" hangingPunct="1">
              <a:spcBef>
                <a:spcPts val="1000"/>
              </a:spcBef>
              <a:spcAft>
                <a:spcPts val="600"/>
              </a:spcAft>
              <a:defRPr/>
            </a:pPr>
            <a:r>
              <a:rPr lang="en-GB" sz="900" b="1" noProof="1">
                <a:solidFill>
                  <a:schemeClr val="tx1"/>
                </a:solidFill>
                <a:latin typeface="+mn-lt"/>
                <a:cs typeface="Arial" panose="020B0604020202020204" pitchFamily="34" charset="0"/>
              </a:rPr>
              <a:t>Change slide number, date and footer</a:t>
            </a:r>
          </a:p>
          <a:p>
            <a:pPr eaLnBrk="1" hangingPunct="1">
              <a:spcAft>
                <a:spcPts val="600"/>
              </a:spcAft>
              <a:defRPr/>
            </a:pPr>
            <a:r>
              <a:rPr lang="en-GB" altLang="da-DK" sz="900" b="0" noProof="1">
                <a:solidFill>
                  <a:schemeClr val="tx1"/>
                </a:solidFill>
                <a:latin typeface="+mn-lt"/>
                <a:cs typeface="Arial" panose="020B0604020202020204" pitchFamily="34" charset="0"/>
              </a:rPr>
              <a:t>Do this at the very end, so you get all the corrections on all slides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Insert </a:t>
            </a:r>
            <a:r>
              <a:rPr lang="en-GB" altLang="da-DK" sz="900" b="0" noProof="1">
                <a:solidFill>
                  <a:schemeClr val="tx1"/>
                </a:solidFill>
                <a:latin typeface="+mn-lt"/>
                <a:cs typeface="Arial" panose="020B0604020202020204" pitchFamily="34" charset="0"/>
              </a:rPr>
              <a:t>tab</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(write the desired text)</a:t>
            </a:r>
          </a:p>
          <a:p>
            <a:pPr eaLnBrk="1" hangingPunct="1">
              <a:spcAft>
                <a:spcPts val="600"/>
              </a:spcAft>
              <a:defRPr/>
            </a:pPr>
            <a:r>
              <a:rPr lang="en-GB" altLang="da-DK" sz="900" b="1" noProof="1">
                <a:solidFill>
                  <a:schemeClr val="tx1"/>
                </a:solidFill>
                <a:latin typeface="+mn-lt"/>
                <a:cs typeface="Arial" panose="020B0604020202020204" pitchFamily="34" charset="0"/>
              </a:rPr>
              <a:t>3.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only used on one slide</a:t>
            </a:r>
          </a:p>
        </p:txBody>
      </p:sp>
      <p:pic>
        <p:nvPicPr>
          <p:cNvPr id="28" name="1 Increase decrease"/>
          <p:cNvPicPr>
            <a:picLocks noChangeAspect="1"/>
          </p:cNvPicPr>
          <p:nvPr userDrawn="1"/>
        </p:nvPicPr>
        <p:blipFill>
          <a:blip r:embed="rId2"/>
          <a:stretch>
            <a:fillRect/>
          </a:stretch>
        </p:blipFill>
        <p:spPr>
          <a:xfrm>
            <a:off x="2757291" y="2308484"/>
            <a:ext cx="549328" cy="285228"/>
          </a:xfrm>
          <a:prstGeom prst="rect">
            <a:avLst/>
          </a:prstGeom>
        </p:spPr>
      </p:pic>
      <p:pic>
        <p:nvPicPr>
          <p:cNvPr id="13" name="2 New picture"/>
          <p:cNvPicPr>
            <a:picLocks noChangeAspect="1"/>
          </p:cNvPicPr>
          <p:nvPr userDrawn="1"/>
        </p:nvPicPr>
        <p:blipFill>
          <a:blip r:embed="rId3"/>
          <a:stretch>
            <a:fillRect/>
          </a:stretch>
        </p:blipFill>
        <p:spPr>
          <a:xfrm>
            <a:off x="2757291" y="4038223"/>
            <a:ext cx="324764" cy="578237"/>
          </a:xfrm>
          <a:prstGeom prst="rect">
            <a:avLst/>
          </a:prstGeom>
        </p:spPr>
      </p:pic>
      <p:pic>
        <p:nvPicPr>
          <p:cNvPr id="16" name="3 Layout"/>
          <p:cNvPicPr>
            <a:picLocks noChangeAspect="1"/>
          </p:cNvPicPr>
          <p:nvPr userDrawn="1"/>
        </p:nvPicPr>
        <p:blipFill rotWithShape="1">
          <a:blip r:embed="rId4"/>
          <a:srcRect l="36944" r="2272" b="69429"/>
          <a:stretch/>
        </p:blipFill>
        <p:spPr>
          <a:xfrm>
            <a:off x="2757291" y="4861989"/>
            <a:ext cx="593368" cy="192211"/>
          </a:xfrm>
          <a:prstGeom prst="rect">
            <a:avLst/>
          </a:prstGeom>
        </p:spPr>
      </p:pic>
      <p:pic>
        <p:nvPicPr>
          <p:cNvPr id="19" name="4 Reset"/>
          <p:cNvPicPr>
            <a:picLocks noChangeAspect="1"/>
          </p:cNvPicPr>
          <p:nvPr userDrawn="1"/>
        </p:nvPicPr>
        <p:blipFill>
          <a:blip r:embed="rId5"/>
          <a:stretch>
            <a:fillRect/>
          </a:stretch>
        </p:blipFill>
        <p:spPr>
          <a:xfrm>
            <a:off x="7116372" y="5282559"/>
            <a:ext cx="492452" cy="200416"/>
          </a:xfrm>
          <a:prstGeom prst="rect">
            <a:avLst/>
          </a:prstGeom>
        </p:spPr>
      </p:pic>
      <p:grpSp>
        <p:nvGrpSpPr>
          <p:cNvPr id="24" name="Gruppe 23">
            <a:extLst>
              <a:ext uri="{FF2B5EF4-FFF2-40B4-BE49-F238E27FC236}">
                <a16:creationId xmlns:a16="http://schemas.microsoft.com/office/drawing/2014/main" id="{48EAA219-FFE7-4387-A385-4D3D0AF728CE}"/>
              </a:ext>
            </a:extLst>
          </p:cNvPr>
          <p:cNvGrpSpPr/>
          <p:nvPr userDrawn="1"/>
        </p:nvGrpSpPr>
        <p:grpSpPr>
          <a:xfrm>
            <a:off x="7028244" y="2583743"/>
            <a:ext cx="740398" cy="734626"/>
            <a:chOff x="6398620" y="3815586"/>
            <a:chExt cx="740398" cy="734626"/>
          </a:xfrm>
        </p:grpSpPr>
        <p:pic>
          <p:nvPicPr>
            <p:cNvPr id="30" name="6 Crop">
              <a:extLst>
                <a:ext uri="{FF2B5EF4-FFF2-40B4-BE49-F238E27FC236}">
                  <a16:creationId xmlns:a16="http://schemas.microsoft.com/office/drawing/2014/main" id="{EC854AD3-9DFC-4A83-BDF0-A7E2B01F9B09}"/>
                </a:ext>
              </a:extLst>
            </p:cNvPr>
            <p:cNvPicPr>
              <a:picLocks noChangeAspect="1"/>
            </p:cNvPicPr>
            <p:nvPr userDrawn="1"/>
          </p:nvPicPr>
          <p:blipFill>
            <a:blip r:embed="rId6"/>
            <a:stretch>
              <a:fillRect/>
            </a:stretch>
          </p:blipFill>
          <p:spPr>
            <a:xfrm>
              <a:off x="6398620" y="3815586"/>
              <a:ext cx="337400" cy="321707"/>
            </a:xfrm>
            <a:prstGeom prst="rect">
              <a:avLst/>
            </a:prstGeom>
          </p:spPr>
        </p:pic>
        <p:pic>
          <p:nvPicPr>
            <p:cNvPr id="31" name="Billede 30">
              <a:extLst>
                <a:ext uri="{FF2B5EF4-FFF2-40B4-BE49-F238E27FC236}">
                  <a16:creationId xmlns:a16="http://schemas.microsoft.com/office/drawing/2014/main" id="{E2414F06-53F0-4323-A4A9-91728B89EE83}"/>
                </a:ext>
              </a:extLst>
            </p:cNvPr>
            <p:cNvPicPr>
              <a:picLocks noChangeAspect="1"/>
            </p:cNvPicPr>
            <p:nvPr userDrawn="1"/>
          </p:nvPicPr>
          <p:blipFill rotWithShape="1">
            <a:blip r:embed="rId7"/>
            <a:srcRect l="1304" t="11451" r="30180" b="46035"/>
            <a:stretch/>
          </p:blipFill>
          <p:spPr>
            <a:xfrm>
              <a:off x="6442770" y="4118189"/>
              <a:ext cx="696248" cy="432023"/>
            </a:xfrm>
            <a:prstGeom prst="rect">
              <a:avLst/>
            </a:prstGeom>
            <a:ln w="3175">
              <a:solidFill>
                <a:schemeClr val="bg1">
                  <a:lumMod val="95000"/>
                </a:schemeClr>
              </a:solidFill>
            </a:ln>
          </p:spPr>
        </p:pic>
      </p:grpSp>
      <p:grpSp>
        <p:nvGrpSpPr>
          <p:cNvPr id="32" name="Gruppe 31">
            <a:extLst>
              <a:ext uri="{FF2B5EF4-FFF2-40B4-BE49-F238E27FC236}">
                <a16:creationId xmlns:a16="http://schemas.microsoft.com/office/drawing/2014/main" id="{78224CA6-7D55-40AF-AF08-7CC6E7C4B3C8}"/>
              </a:ext>
            </a:extLst>
          </p:cNvPr>
          <p:cNvGrpSpPr/>
          <p:nvPr userDrawn="1"/>
        </p:nvGrpSpPr>
        <p:grpSpPr>
          <a:xfrm>
            <a:off x="7072982" y="3558164"/>
            <a:ext cx="740397" cy="929593"/>
            <a:chOff x="6391652" y="4854581"/>
            <a:chExt cx="740397" cy="929593"/>
          </a:xfrm>
        </p:grpSpPr>
        <p:pic>
          <p:nvPicPr>
            <p:cNvPr id="33" name="6 Crop">
              <a:extLst>
                <a:ext uri="{FF2B5EF4-FFF2-40B4-BE49-F238E27FC236}">
                  <a16:creationId xmlns:a16="http://schemas.microsoft.com/office/drawing/2014/main" id="{B89DF8E6-B7F7-4857-A1D8-15B39D7AF804}"/>
                </a:ext>
              </a:extLst>
            </p:cNvPr>
            <p:cNvPicPr>
              <a:picLocks noChangeAspect="1"/>
            </p:cNvPicPr>
            <p:nvPr userDrawn="1"/>
          </p:nvPicPr>
          <p:blipFill>
            <a:blip r:embed="rId6"/>
            <a:stretch>
              <a:fillRect/>
            </a:stretch>
          </p:blipFill>
          <p:spPr>
            <a:xfrm>
              <a:off x="6391652" y="4854581"/>
              <a:ext cx="337400" cy="321707"/>
            </a:xfrm>
            <a:prstGeom prst="rect">
              <a:avLst/>
            </a:prstGeom>
          </p:spPr>
        </p:pic>
        <p:pic>
          <p:nvPicPr>
            <p:cNvPr id="34" name="Billede 33">
              <a:extLst>
                <a:ext uri="{FF2B5EF4-FFF2-40B4-BE49-F238E27FC236}">
                  <a16:creationId xmlns:a16="http://schemas.microsoft.com/office/drawing/2014/main" id="{39AFA131-B5A7-4AB6-889F-69CF39F4C881}"/>
                </a:ext>
              </a:extLst>
            </p:cNvPr>
            <p:cNvPicPr>
              <a:picLocks noChangeAspect="1"/>
            </p:cNvPicPr>
            <p:nvPr userDrawn="1"/>
          </p:nvPicPr>
          <p:blipFill rotWithShape="1">
            <a:blip r:embed="rId8"/>
            <a:srcRect l="1152" t="11676" r="31017" b="26411"/>
            <a:stretch/>
          </p:blipFill>
          <p:spPr>
            <a:xfrm>
              <a:off x="6442770" y="5155024"/>
              <a:ext cx="689279" cy="629150"/>
            </a:xfrm>
            <a:prstGeom prst="rect">
              <a:avLst/>
            </a:prstGeom>
            <a:ln w="3175">
              <a:solidFill>
                <a:schemeClr val="bg1">
                  <a:lumMod val="95000"/>
                </a:schemeClr>
              </a:solidFill>
            </a:ln>
          </p:spPr>
        </p:pic>
      </p:grpSp>
      <p:grpSp>
        <p:nvGrpSpPr>
          <p:cNvPr id="35" name="Gruppe 34">
            <a:extLst>
              <a:ext uri="{FF2B5EF4-FFF2-40B4-BE49-F238E27FC236}">
                <a16:creationId xmlns:a16="http://schemas.microsoft.com/office/drawing/2014/main" id="{126BB6BB-8852-44D9-A0EB-7B0A29B5CAFC}"/>
              </a:ext>
            </a:extLst>
          </p:cNvPr>
          <p:cNvGrpSpPr/>
          <p:nvPr userDrawn="1"/>
        </p:nvGrpSpPr>
        <p:grpSpPr>
          <a:xfrm>
            <a:off x="7072394" y="1479976"/>
            <a:ext cx="676669" cy="997704"/>
            <a:chOff x="6442771" y="2574072"/>
            <a:chExt cx="676669" cy="997704"/>
          </a:xfrm>
        </p:grpSpPr>
        <p:pic>
          <p:nvPicPr>
            <p:cNvPr id="36" name="Billede 35">
              <a:extLst>
                <a:ext uri="{FF2B5EF4-FFF2-40B4-BE49-F238E27FC236}">
                  <a16:creationId xmlns:a16="http://schemas.microsoft.com/office/drawing/2014/main" id="{2EC1AD58-F087-456F-B1CF-97A8AD608A12}"/>
                </a:ext>
              </a:extLst>
            </p:cNvPr>
            <p:cNvPicPr>
              <a:picLocks noChangeAspect="1"/>
            </p:cNvPicPr>
            <p:nvPr userDrawn="1"/>
          </p:nvPicPr>
          <p:blipFill>
            <a:blip r:embed="rId9"/>
            <a:stretch>
              <a:fillRect/>
            </a:stretch>
          </p:blipFill>
          <p:spPr>
            <a:xfrm>
              <a:off x="6442771" y="2574072"/>
              <a:ext cx="305786" cy="365851"/>
            </a:xfrm>
            <a:prstGeom prst="rect">
              <a:avLst/>
            </a:prstGeom>
          </p:spPr>
        </p:pic>
        <p:pic>
          <p:nvPicPr>
            <p:cNvPr id="37" name="Billede 36">
              <a:extLst>
                <a:ext uri="{FF2B5EF4-FFF2-40B4-BE49-F238E27FC236}">
                  <a16:creationId xmlns:a16="http://schemas.microsoft.com/office/drawing/2014/main" id="{A1105FA6-DF1D-44A9-BD39-B99136D7B2BC}"/>
                </a:ext>
              </a:extLst>
            </p:cNvPr>
            <p:cNvPicPr>
              <a:picLocks noChangeAspect="1"/>
            </p:cNvPicPr>
            <p:nvPr userDrawn="1"/>
          </p:nvPicPr>
          <p:blipFill rotWithShape="1">
            <a:blip r:embed="rId10"/>
            <a:srcRect l="1432" t="16308" r="2422" b="1509"/>
            <a:stretch/>
          </p:blipFill>
          <p:spPr>
            <a:xfrm>
              <a:off x="6444587" y="2943287"/>
              <a:ext cx="674853" cy="628489"/>
            </a:xfrm>
            <a:prstGeom prst="rect">
              <a:avLst/>
            </a:prstGeom>
            <a:ln w="3175">
              <a:solidFill>
                <a:schemeClr val="bg1">
                  <a:lumMod val="95000"/>
                </a:schemeClr>
              </a:solidFill>
            </a:ln>
          </p:spPr>
        </p:pic>
      </p:grpSp>
      <p:pic>
        <p:nvPicPr>
          <p:cNvPr id="39" name="6 Beskær">
            <a:extLst>
              <a:ext uri="{FF2B5EF4-FFF2-40B4-BE49-F238E27FC236}">
                <a16:creationId xmlns:a16="http://schemas.microsoft.com/office/drawing/2014/main" id="{F1E5DB47-CE9C-4A68-BA80-97FFD80C5CAE}"/>
              </a:ext>
            </a:extLst>
          </p:cNvPr>
          <p:cNvPicPr>
            <a:picLocks noChangeAspect="1"/>
          </p:cNvPicPr>
          <p:nvPr userDrawn="1"/>
        </p:nvPicPr>
        <p:blipFill>
          <a:blip r:embed="rId6"/>
          <a:stretch>
            <a:fillRect/>
          </a:stretch>
        </p:blipFill>
        <p:spPr>
          <a:xfrm>
            <a:off x="11186326" y="2593712"/>
            <a:ext cx="337400" cy="321707"/>
          </a:xfrm>
          <a:prstGeom prst="rect">
            <a:avLst/>
          </a:prstGeom>
        </p:spPr>
      </p:pic>
      <p:pic>
        <p:nvPicPr>
          <p:cNvPr id="40" name="7 Skalér billede">
            <a:extLst>
              <a:ext uri="{FF2B5EF4-FFF2-40B4-BE49-F238E27FC236}">
                <a16:creationId xmlns:a16="http://schemas.microsoft.com/office/drawing/2014/main" id="{472C50C0-81D4-4FF8-9774-95FB88A3DB59}"/>
              </a:ext>
            </a:extLst>
          </p:cNvPr>
          <p:cNvPicPr>
            <a:picLocks noChangeAspect="1"/>
          </p:cNvPicPr>
          <p:nvPr userDrawn="1"/>
        </p:nvPicPr>
        <p:blipFill>
          <a:blip r:embed="rId11"/>
          <a:stretch>
            <a:fillRect/>
          </a:stretch>
        </p:blipFill>
        <p:spPr>
          <a:xfrm>
            <a:off x="11186326" y="3510628"/>
            <a:ext cx="359695" cy="335309"/>
          </a:xfrm>
          <a:prstGeom prst="rect">
            <a:avLst/>
          </a:prstGeom>
        </p:spPr>
      </p:pic>
      <p:pic>
        <p:nvPicPr>
          <p:cNvPr id="22" name="Picture 21">
            <a:extLst>
              <a:ext uri="{FF2B5EF4-FFF2-40B4-BE49-F238E27FC236}">
                <a16:creationId xmlns:a16="http://schemas.microsoft.com/office/drawing/2014/main" id="{3C4EB944-268B-4588-9575-20967FF1FDE8}"/>
              </a:ext>
            </a:extLst>
          </p:cNvPr>
          <p:cNvPicPr>
            <a:picLocks noChangeAspect="1"/>
          </p:cNvPicPr>
          <p:nvPr userDrawn="1"/>
        </p:nvPicPr>
        <p:blipFill>
          <a:blip r:embed="rId12"/>
          <a:stretch>
            <a:fillRect/>
          </a:stretch>
        </p:blipFill>
        <p:spPr>
          <a:xfrm>
            <a:off x="2757291" y="3179601"/>
            <a:ext cx="257143" cy="285714"/>
          </a:xfrm>
          <a:prstGeom prst="rect">
            <a:avLst/>
          </a:prstGeom>
        </p:spPr>
      </p:pic>
      <p:sp>
        <p:nvSpPr>
          <p:cNvPr id="23" name="Date Placeholder 2">
            <a:extLst>
              <a:ext uri="{FF2B5EF4-FFF2-40B4-BE49-F238E27FC236}">
                <a16:creationId xmlns:a16="http://schemas.microsoft.com/office/drawing/2014/main" id="{C47240A8-F4C6-438F-B627-9F10AF7702F7}"/>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26" name="Footer Placeholder 3">
            <a:extLst>
              <a:ext uri="{FF2B5EF4-FFF2-40B4-BE49-F238E27FC236}">
                <a16:creationId xmlns:a16="http://schemas.microsoft.com/office/drawing/2014/main" id="{CE7E8215-C535-47A6-A19E-191CCD6226DF}"/>
              </a:ext>
            </a:extLst>
          </p:cNvPr>
          <p:cNvSpPr>
            <a:spLocks noGrp="1"/>
          </p:cNvSpPr>
          <p:nvPr>
            <p:ph type="ftr" sz="quarter" idx="11"/>
          </p:nvPr>
        </p:nvSpPr>
        <p:spPr>
          <a:xfrm>
            <a:off x="0" y="6912000"/>
            <a:ext cx="0" cy="0"/>
          </a:xfrm>
          <a:prstGeom prst="rect">
            <a:avLst/>
          </a:prstGeom>
        </p:spPr>
        <p:txBody>
          <a:bodyPr/>
          <a:lstStyle>
            <a:lvl1pPr>
              <a:defRPr>
                <a:noFill/>
              </a:defRPr>
            </a:lvl1pPr>
          </a:lstStyle>
          <a:p>
            <a:r>
              <a:rPr lang="en-GB"/>
              <a:t>Insert presentation title via Header &amp; Footer</a:t>
            </a:r>
          </a:p>
        </p:txBody>
      </p:sp>
      <p:sp>
        <p:nvSpPr>
          <p:cNvPr id="27" name="Slide Number Placeholder 4">
            <a:extLst>
              <a:ext uri="{FF2B5EF4-FFF2-40B4-BE49-F238E27FC236}">
                <a16:creationId xmlns:a16="http://schemas.microsoft.com/office/drawing/2014/main" id="{B1580671-F9A8-48F5-99CE-4A5C15752817}"/>
              </a:ext>
            </a:extLst>
          </p:cNvPr>
          <p:cNvSpPr>
            <a:spLocks noGrp="1"/>
          </p:cNvSpPr>
          <p:nvPr>
            <p:ph type="sldNum" sz="quarter" idx="12"/>
          </p:nvPr>
        </p:nvSpPr>
        <p:spPr>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25106500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a:solidFill>
                  <a:schemeClr val="bg1"/>
                </a:solidFill>
              </a:rPr>
              <a:t>If you see any </a:t>
            </a:r>
            <a:r>
              <a:rPr lang="en-GB" sz="4400" b="1" i="1" noProof="0">
                <a:solidFill>
                  <a:schemeClr val="bg1"/>
                </a:solidFill>
              </a:rPr>
              <a:t>layouts after this </a:t>
            </a:r>
            <a:r>
              <a:rPr lang="en-GB" sz="4400" b="0" i="0" noProof="0">
                <a:solidFill>
                  <a:schemeClr val="bg1"/>
                </a:solidFill>
              </a:rPr>
              <a:t>one</a:t>
            </a:r>
            <a:r>
              <a:rPr lang="en-GB" sz="4400" b="1" i="1" noProof="0">
                <a:solidFill>
                  <a:schemeClr val="bg1"/>
                </a:solidFill>
              </a:rPr>
              <a:t>,</a:t>
            </a:r>
            <a:br>
              <a:rPr lang="en-GB" sz="4400" b="0" i="0" noProof="0">
                <a:solidFill>
                  <a:schemeClr val="bg1"/>
                </a:solidFill>
              </a:rPr>
            </a:br>
            <a:r>
              <a:rPr lang="en-GB" sz="4400" b="0" noProof="0">
                <a:solidFill>
                  <a:schemeClr val="bg1"/>
                </a:solidFill>
              </a:rPr>
              <a:t>do not use them. These layouts </a:t>
            </a:r>
            <a:r>
              <a:rPr lang="en-GB" sz="4400" b="1" i="1" u="none" noProof="0">
                <a:solidFill>
                  <a:schemeClr val="bg1"/>
                </a:solidFill>
              </a:rPr>
              <a:t>are not </a:t>
            </a:r>
            <a:r>
              <a:rPr lang="en-GB" sz="4400" b="0" noProof="0">
                <a:solidFill>
                  <a:schemeClr val="bg1"/>
                </a:solidFill>
              </a:rPr>
              <a:t>part of our corporate template.</a:t>
            </a:r>
            <a:br>
              <a:rPr lang="en-GB" sz="2800" b="0" noProof="0">
                <a:solidFill>
                  <a:schemeClr val="bg1"/>
                </a:solidFill>
              </a:rPr>
            </a:br>
            <a:br>
              <a:rPr lang="en-GB" sz="2800" b="0" noProof="0">
                <a:solidFill>
                  <a:schemeClr val="bg1"/>
                </a:solidFill>
              </a:rPr>
            </a:br>
            <a:endParaRPr lang="en-GB" sz="2800" b="0" noProof="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30213" y="2588374"/>
            <a:ext cx="10152346" cy="2215991"/>
          </a:xfrm>
          <a:prstGeom prst="rect">
            <a:avLst/>
          </a:prstGeom>
        </p:spPr>
        <p:txBody>
          <a:bodyPr wrap="square">
            <a:spAutoFit/>
          </a:bodyPr>
          <a:lstStyle/>
          <a:p>
            <a:pPr algn="ctr"/>
            <a:r>
              <a:rPr lang="en-GB" sz="13800" b="1" i="1" noProof="0">
                <a:solidFill>
                  <a:schemeClr val="bg1"/>
                </a:solidFill>
              </a:rPr>
              <a:t>Do not use </a:t>
            </a:r>
            <a:endParaRPr lang="en-GB" sz="2400" b="1" i="1"/>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Also notice: Layouts after this might contain potential confidential information.</a:t>
            </a:r>
            <a:br>
              <a:rPr lang="en-GB" sz="1800" b="0" noProof="0">
                <a:solidFill>
                  <a:schemeClr val="bg1"/>
                </a:solidFill>
              </a:rPr>
            </a:br>
            <a:endParaRPr lang="en-GB" sz="1800" b="0" noProof="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a:xfrm>
            <a:off x="0" y="6912000"/>
            <a:ext cx="0" cy="0"/>
          </a:xfrm>
          <a:prstGeom prst="rect">
            <a:avLst/>
          </a:prstGeom>
        </p:spPr>
        <p:txBody>
          <a:bodyPr/>
          <a:lstStyle>
            <a:lvl1pPr>
              <a:defRPr>
                <a:noFill/>
              </a:defRPr>
            </a:lvl1pPr>
          </a:lstStyle>
          <a:p>
            <a:r>
              <a:rPr lang="en-GB"/>
              <a:t>Insert presentation title via Header &amp; Footer</a:t>
            </a:r>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292479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ighlight message">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A5975426-E16F-4D12-98B6-8FE2A0F7895B}"/>
              </a:ext>
            </a:extLst>
          </p:cNvPr>
          <p:cNvSpPr/>
          <p:nvPr userDrawn="1"/>
        </p:nvSpPr>
        <p:spPr>
          <a:xfrm>
            <a:off x="0" y="0"/>
            <a:ext cx="1219047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GB" sz="2000" noProof="0" err="1"/>
          </a:p>
        </p:txBody>
      </p:sp>
      <p:sp>
        <p:nvSpPr>
          <p:cNvPr id="2" name="Title 1"/>
          <p:cNvSpPr>
            <a:spLocks noGrp="1"/>
          </p:cNvSpPr>
          <p:nvPr>
            <p:ph type="title" hasCustomPrompt="1"/>
          </p:nvPr>
        </p:nvSpPr>
        <p:spPr>
          <a:xfrm>
            <a:off x="500064" y="412442"/>
            <a:ext cx="11190286" cy="719138"/>
          </a:xfrm>
        </p:spPr>
        <p:txBody>
          <a:bodyPr/>
          <a:lstStyle>
            <a:lvl1pPr>
              <a:defRPr sz="2400">
                <a:solidFill>
                  <a:schemeClr val="bg1"/>
                </a:solidFill>
              </a:defRPr>
            </a:lvl1pPr>
          </a:lstStyle>
          <a:p>
            <a:r>
              <a:rPr lang="en-GB" noProof="0"/>
              <a:t>Click to add title</a:t>
            </a:r>
          </a:p>
        </p:txBody>
      </p:sp>
      <p:sp>
        <p:nvSpPr>
          <p:cNvPr id="12" name="Text Placeholder 2">
            <a:extLst>
              <a:ext uri="{FF2B5EF4-FFF2-40B4-BE49-F238E27FC236}">
                <a16:creationId xmlns:a16="http://schemas.microsoft.com/office/drawing/2014/main" id="{C5027FDC-6FFF-4553-A164-9D1EA73663FE}"/>
              </a:ext>
            </a:extLst>
          </p:cNvPr>
          <p:cNvSpPr>
            <a:spLocks noGrp="1"/>
          </p:cNvSpPr>
          <p:nvPr>
            <p:ph type="body" sz="quarter" idx="19" hasCustomPrompt="1"/>
          </p:nvPr>
        </p:nvSpPr>
        <p:spPr>
          <a:xfrm>
            <a:off x="323386" y="1943100"/>
            <a:ext cx="6615577" cy="2711450"/>
          </a:xfrm>
        </p:spPr>
        <p:txBody>
          <a:bodyPr/>
          <a:lstStyle>
            <a:lvl1pPr marL="0" indent="0">
              <a:buNone/>
              <a:defRPr lang="en-US" sz="23000" kern="1200" dirty="0" smtClean="0">
                <a:solidFill>
                  <a:schemeClr val="bg1"/>
                </a:solidFill>
                <a:latin typeface="+mj-lt"/>
                <a:ea typeface="+mn-ea"/>
                <a:cs typeface="+mn-cs"/>
              </a:defRPr>
            </a:lvl1pPr>
          </a:lstStyle>
          <a:p>
            <a:pPr lvl="0"/>
            <a:r>
              <a:rPr lang="en-GB"/>
              <a:t>62%</a:t>
            </a:r>
          </a:p>
        </p:txBody>
      </p:sp>
      <p:sp>
        <p:nvSpPr>
          <p:cNvPr id="14" name="Text Placeholder 3">
            <a:extLst>
              <a:ext uri="{FF2B5EF4-FFF2-40B4-BE49-F238E27FC236}">
                <a16:creationId xmlns:a16="http://schemas.microsoft.com/office/drawing/2014/main" id="{7049ABFC-94E9-40A1-97A7-B001CEAD3292}"/>
              </a:ext>
            </a:extLst>
          </p:cNvPr>
          <p:cNvSpPr>
            <a:spLocks noGrp="1"/>
          </p:cNvSpPr>
          <p:nvPr>
            <p:ph type="body" sz="quarter" idx="20" hasCustomPrompt="1"/>
          </p:nvPr>
        </p:nvSpPr>
        <p:spPr>
          <a:xfrm>
            <a:off x="4314825" y="5084763"/>
            <a:ext cx="7375525" cy="547687"/>
          </a:xfrm>
        </p:spPr>
        <p:txBody>
          <a:bodyPr/>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lang="en-US" sz="3000" i="0" kern="1200" dirty="0" smtClean="0">
                <a:solidFill>
                  <a:schemeClr val="bg1"/>
                </a:solidFill>
                <a:latin typeface="Maersk Text Office Light" panose="00000400000000000000" pitchFamily="2" charset="0"/>
                <a:ea typeface="+mn-ea"/>
                <a:cs typeface="+mn-cs"/>
              </a:defRPr>
            </a:lvl1pPr>
          </a:lstStyle>
          <a:p>
            <a:pPr marL="0" marR="0" lvl="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noProof="0"/>
              <a:t>Click to add </a:t>
            </a:r>
            <a:r>
              <a:rPr lang="en-GB"/>
              <a:t>text</a:t>
            </a:r>
          </a:p>
        </p:txBody>
      </p:sp>
      <p:pic>
        <p:nvPicPr>
          <p:cNvPr id="24" name="Logo">
            <a:extLst>
              <a:ext uri="{FF2B5EF4-FFF2-40B4-BE49-F238E27FC236}">
                <a16:creationId xmlns:a16="http://schemas.microsoft.com/office/drawing/2014/main" id="{1E4FBBA8-C15E-48AA-A048-FDFD4E9C67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9676" y="6134617"/>
            <a:ext cx="1435438" cy="320697"/>
          </a:xfrm>
          <a:prstGeom prst="rect">
            <a:avLst/>
          </a:prstGeom>
        </p:spPr>
      </p:pic>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698907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veral text box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6536757-24D6-4CE3-BC82-E594F5B33A4A}"/>
              </a:ext>
            </a:extLst>
          </p:cNvPr>
          <p:cNvSpPr>
            <a:spLocks noGrp="1"/>
          </p:cNvSpPr>
          <p:nvPr>
            <p:ph type="title" hasCustomPrompt="1"/>
          </p:nvPr>
        </p:nvSpPr>
        <p:spPr/>
        <p:txBody>
          <a:bodyPr/>
          <a:lstStyle>
            <a:lvl1pPr>
              <a:defRPr/>
            </a:lvl1pPr>
          </a:lstStyle>
          <a:p>
            <a:r>
              <a:rPr lang="en-US"/>
              <a:t>Click to add title</a:t>
            </a:r>
            <a:endParaRPr lang="en-GB"/>
          </a:p>
        </p:txBody>
      </p:sp>
      <p:sp>
        <p:nvSpPr>
          <p:cNvPr id="9" name="Text Placeholder 2">
            <a:extLst>
              <a:ext uri="{FF2B5EF4-FFF2-40B4-BE49-F238E27FC236}">
                <a16:creationId xmlns:a16="http://schemas.microsoft.com/office/drawing/2014/main" id="{6EEC2DAD-CD0D-4A12-B275-257EC3F16D2C}"/>
              </a:ext>
            </a:extLst>
          </p:cNvPr>
          <p:cNvSpPr>
            <a:spLocks noGrp="1"/>
          </p:cNvSpPr>
          <p:nvPr>
            <p:ph type="body" sz="quarter" idx="22" hasCustomPrompt="1"/>
          </p:nvPr>
        </p:nvSpPr>
        <p:spPr>
          <a:xfrm>
            <a:off x="500063" y="1527716"/>
            <a:ext cx="5484812" cy="1753641"/>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chemeClr val="tx1"/>
                </a:solidFill>
              </a:defRPr>
            </a:lvl2pPr>
            <a:lvl3pPr marL="360000">
              <a:spcBef>
                <a:spcPts val="0"/>
              </a:spcBef>
              <a:defRPr>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1" name="Text Placeholder 3">
            <a:extLst>
              <a:ext uri="{FF2B5EF4-FFF2-40B4-BE49-F238E27FC236}">
                <a16:creationId xmlns:a16="http://schemas.microsoft.com/office/drawing/2014/main" id="{E3EA61B2-2CC5-4483-A81E-CE7D1E113515}"/>
              </a:ext>
            </a:extLst>
          </p:cNvPr>
          <p:cNvSpPr>
            <a:spLocks noGrp="1"/>
          </p:cNvSpPr>
          <p:nvPr>
            <p:ph type="body" sz="quarter" idx="23" hasCustomPrompt="1"/>
          </p:nvPr>
        </p:nvSpPr>
        <p:spPr>
          <a:xfrm>
            <a:off x="500063" y="4070350"/>
            <a:ext cx="5484812" cy="1566850"/>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chemeClr val="tx1"/>
                </a:solidFill>
              </a:defRPr>
            </a:lvl2pPr>
            <a:lvl3pPr marL="360000">
              <a:defRPr>
                <a:solidFill>
                  <a:schemeClr val="tx1"/>
                </a:solidFill>
              </a:defRPr>
            </a:lvl3pPr>
            <a:lvl5pPr>
              <a:defRPr>
                <a:solidFill>
                  <a:schemeClr val="tx1"/>
                </a:solidFill>
              </a:defRPr>
            </a:lvl5pPr>
          </a:lstStyle>
          <a:p>
            <a:pPr lvl="0"/>
            <a:r>
              <a:rPr lang="en-GB" noProof="0"/>
              <a:t>Click to add text</a:t>
            </a:r>
          </a:p>
          <a:p>
            <a:pPr lvl="1"/>
            <a:r>
              <a:rPr lang="en-GB" noProof="0"/>
              <a:t>2</a:t>
            </a:r>
          </a:p>
          <a:p>
            <a:pPr lvl="2"/>
            <a:r>
              <a:rPr lang="en-GB" noProof="0"/>
              <a:t>3</a:t>
            </a:r>
          </a:p>
          <a:p>
            <a:pPr lvl="3"/>
            <a:r>
              <a:rPr lang="en-GB" noProof="0"/>
              <a:t>4</a:t>
            </a:r>
          </a:p>
          <a:p>
            <a:pPr lvl="4"/>
            <a:r>
              <a:rPr lang="en-GB" noProof="0"/>
              <a:t>5</a:t>
            </a:r>
          </a:p>
          <a:p>
            <a:pPr lvl="5"/>
            <a:r>
              <a:rPr lang="en-GB" noProof="0"/>
              <a:t>6</a:t>
            </a:r>
            <a:endParaRPr lang="en-GB"/>
          </a:p>
        </p:txBody>
      </p:sp>
      <p:sp>
        <p:nvSpPr>
          <p:cNvPr id="4" name="Content Placeholder 4">
            <a:extLst>
              <a:ext uri="{FF2B5EF4-FFF2-40B4-BE49-F238E27FC236}">
                <a16:creationId xmlns:a16="http://schemas.microsoft.com/office/drawing/2014/main" id="{25700A65-5A8D-4928-8A10-F9DB7E931F98}"/>
              </a:ext>
            </a:extLst>
          </p:cNvPr>
          <p:cNvSpPr>
            <a:spLocks noGrp="1"/>
          </p:cNvSpPr>
          <p:nvPr>
            <p:ph sz="quarter" idx="25" hasCustomPrompt="1"/>
          </p:nvPr>
        </p:nvSpPr>
        <p:spPr>
          <a:xfrm>
            <a:off x="6225806" y="1527717"/>
            <a:ext cx="5467350" cy="2537993"/>
          </a:xfrm>
        </p:spPr>
        <p:txBody>
          <a:bodyPr tIns="72000"/>
          <a:lstStyle>
            <a:lvl1pPr>
              <a:defRPr sz="1100">
                <a:solidFill>
                  <a:schemeClr val="tx1"/>
                </a:solidFill>
              </a:defRPr>
            </a:lvl1pPr>
            <a:lvl2pPr>
              <a:defRPr sz="1100">
                <a:solidFill>
                  <a:schemeClr val="tx1"/>
                </a:solidFill>
              </a:defRPr>
            </a:lvl2pPr>
            <a:lvl3pPr>
              <a:defRPr sz="1100">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3" name="Text Placeholder 5">
            <a:extLst>
              <a:ext uri="{FF2B5EF4-FFF2-40B4-BE49-F238E27FC236}">
                <a16:creationId xmlns:a16="http://schemas.microsoft.com/office/drawing/2014/main" id="{A2424BA5-C278-45AB-B9F5-B85D4A3A86B9}"/>
              </a:ext>
            </a:extLst>
          </p:cNvPr>
          <p:cNvSpPr>
            <a:spLocks noGrp="1"/>
          </p:cNvSpPr>
          <p:nvPr>
            <p:ph type="body" sz="quarter" idx="24" hasCustomPrompt="1"/>
          </p:nvPr>
        </p:nvSpPr>
        <p:spPr>
          <a:xfrm>
            <a:off x="6222999" y="4654550"/>
            <a:ext cx="4532313" cy="982663"/>
          </a:xfrm>
        </p:spPr>
        <p:txBody>
          <a:bodyPr tIns="0" numCol="2" spcCol="180000"/>
          <a:lstStyle>
            <a:lvl1pPr marL="0" indent="0">
              <a:spcAft>
                <a:spcPts val="0"/>
              </a:spcAft>
              <a:buClrTx/>
              <a:buFont typeface="Arial" panose="020B0604020202020204" pitchFamily="34" charset="0"/>
              <a:buChar char="​"/>
              <a:defRPr sz="1100" b="1">
                <a:solidFill>
                  <a:schemeClr val="accent1"/>
                </a:solidFill>
              </a:defRPr>
            </a:lvl1pPr>
            <a:lvl2pPr marL="0" indent="0">
              <a:lnSpc>
                <a:spcPct val="110000"/>
              </a:lnSpc>
              <a:spcBef>
                <a:spcPts val="0"/>
              </a:spcBef>
              <a:spcAft>
                <a:spcPts val="0"/>
              </a:spcAft>
              <a:buFont typeface="Arial" panose="020B0604020202020204" pitchFamily="34" charset="0"/>
              <a:buChar char="​"/>
              <a:defRPr sz="1100">
                <a:solidFill>
                  <a:srgbClr val="878787"/>
                </a:solidFill>
              </a:defRPr>
            </a:lvl2pPr>
            <a:lvl3pPr marL="180000">
              <a:lnSpc>
                <a:spcPct val="110000"/>
              </a:lnSpc>
              <a:spcBef>
                <a:spcPts val="0"/>
              </a:spcBef>
              <a:spcAft>
                <a:spcPts val="0"/>
              </a:spcAft>
              <a:defRPr sz="1100">
                <a:solidFill>
                  <a:srgbClr val="878787"/>
                </a:solidFill>
              </a:defRPr>
            </a:lvl3pPr>
          </a:lstStyle>
          <a:p>
            <a:pPr lvl="0"/>
            <a:r>
              <a:rPr lang="en-GB" noProof="0"/>
              <a:t>Click to add text</a:t>
            </a:r>
          </a:p>
          <a:p>
            <a:pPr lvl="1"/>
            <a:r>
              <a:rPr lang="en-GB" noProof="0"/>
              <a:t>1</a:t>
            </a:r>
          </a:p>
          <a:p>
            <a:pPr lvl="2"/>
            <a:r>
              <a:rPr lang="en-GB" noProof="0"/>
              <a:t>2</a:t>
            </a:r>
          </a:p>
          <a:p>
            <a:pPr lvl="3"/>
            <a:r>
              <a:rPr lang="en-GB" noProof="0"/>
              <a:t>3</a:t>
            </a:r>
            <a:endParaRPr lang="en-GB"/>
          </a:p>
        </p:txBody>
      </p:sp>
      <p:grpSp>
        <p:nvGrpSpPr>
          <p:cNvPr id="16" name="Group logo">
            <a:extLst>
              <a:ext uri="{FF2B5EF4-FFF2-40B4-BE49-F238E27FC236}">
                <a16:creationId xmlns:a16="http://schemas.microsoft.com/office/drawing/2014/main" id="{F096A198-57B0-402E-B8FD-71C5BF944700}"/>
              </a:ext>
            </a:extLst>
          </p:cNvPr>
          <p:cNvGrpSpPr>
            <a:grpSpLocks noChangeAspect="1"/>
          </p:cNvGrpSpPr>
          <p:nvPr userDrawn="1"/>
        </p:nvGrpSpPr>
        <p:grpSpPr bwMode="auto">
          <a:xfrm>
            <a:off x="10256489" y="6137500"/>
            <a:ext cx="1436163" cy="320400"/>
            <a:chOff x="6478" y="3868"/>
            <a:chExt cx="892" cy="199"/>
          </a:xfrm>
        </p:grpSpPr>
        <p:sp>
          <p:nvSpPr>
            <p:cNvPr id="17" name="Freeform 5">
              <a:extLst>
                <a:ext uri="{FF2B5EF4-FFF2-40B4-BE49-F238E27FC236}">
                  <a16:creationId xmlns:a16="http://schemas.microsoft.com/office/drawing/2014/main" id="{9735D8F0-DF96-4E27-BA61-1D988B869192}"/>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6">
              <a:extLst>
                <a:ext uri="{FF2B5EF4-FFF2-40B4-BE49-F238E27FC236}">
                  <a16:creationId xmlns:a16="http://schemas.microsoft.com/office/drawing/2014/main" id="{1497644D-7612-422C-AF4D-1E0DD385458D}"/>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7">
              <a:extLst>
                <a:ext uri="{FF2B5EF4-FFF2-40B4-BE49-F238E27FC236}">
                  <a16:creationId xmlns:a16="http://schemas.microsoft.com/office/drawing/2014/main" id="{A6B732CD-52AC-420B-8B09-36FD5C70C89F}"/>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8">
              <a:extLst>
                <a:ext uri="{FF2B5EF4-FFF2-40B4-BE49-F238E27FC236}">
                  <a16:creationId xmlns:a16="http://schemas.microsoft.com/office/drawing/2014/main" id="{C85937AE-5276-446F-AB67-7B60605D469B}"/>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9">
              <a:extLst>
                <a:ext uri="{FF2B5EF4-FFF2-40B4-BE49-F238E27FC236}">
                  <a16:creationId xmlns:a16="http://schemas.microsoft.com/office/drawing/2014/main" id="{1142013A-0C22-460F-9469-E0A34D93C5A3}"/>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0">
              <a:extLst>
                <a:ext uri="{FF2B5EF4-FFF2-40B4-BE49-F238E27FC236}">
                  <a16:creationId xmlns:a16="http://schemas.microsoft.com/office/drawing/2014/main" id="{0F3AFC74-3794-4E77-9F20-A4B649553CE2}"/>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1">
              <a:extLst>
                <a:ext uri="{FF2B5EF4-FFF2-40B4-BE49-F238E27FC236}">
                  <a16:creationId xmlns:a16="http://schemas.microsoft.com/office/drawing/2014/main" id="{1D726B94-52B6-40D9-90FC-C0F4F1324043}"/>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2">
              <a:extLst>
                <a:ext uri="{FF2B5EF4-FFF2-40B4-BE49-F238E27FC236}">
                  <a16:creationId xmlns:a16="http://schemas.microsoft.com/office/drawing/2014/main" id="{04D1092F-9F78-4F84-96C4-3D628BA8E4A5}"/>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27" name="Straight Connector 1">
            <a:extLst>
              <a:ext uri="{FF2B5EF4-FFF2-40B4-BE49-F238E27FC236}">
                <a16:creationId xmlns:a16="http://schemas.microsoft.com/office/drawing/2014/main" id="{7096DEC8-77C9-4DD3-9025-ECDC80F2146B}"/>
              </a:ext>
            </a:extLst>
          </p:cNvPr>
          <p:cNvCxnSpPr/>
          <p:nvPr userDrawn="1"/>
        </p:nvCxnSpPr>
        <p:spPr>
          <a:xfrm>
            <a:off x="500064" y="3521075"/>
            <a:ext cx="5484811" cy="0"/>
          </a:xfrm>
          <a:prstGeom prst="line">
            <a:avLst/>
          </a:prstGeom>
          <a:ln w="12700">
            <a:solidFill>
              <a:srgbClr val="878787"/>
            </a:solidFill>
          </a:ln>
        </p:spPr>
        <p:style>
          <a:lnRef idx="1">
            <a:schemeClr val="accent1"/>
          </a:lnRef>
          <a:fillRef idx="0">
            <a:schemeClr val="accent1"/>
          </a:fillRef>
          <a:effectRef idx="0">
            <a:schemeClr val="accent1"/>
          </a:effectRef>
          <a:fontRef idx="minor">
            <a:schemeClr val="tx1"/>
          </a:fontRef>
        </p:style>
      </p:cxnSp>
      <p:cxnSp>
        <p:nvCxnSpPr>
          <p:cNvPr id="26" name="Straight Connector 2">
            <a:extLst>
              <a:ext uri="{FF2B5EF4-FFF2-40B4-BE49-F238E27FC236}">
                <a16:creationId xmlns:a16="http://schemas.microsoft.com/office/drawing/2014/main" id="{EA90E9CF-510E-4225-A3BB-91F013987BD5}"/>
              </a:ext>
            </a:extLst>
          </p:cNvPr>
          <p:cNvCxnSpPr/>
          <p:nvPr userDrawn="1"/>
        </p:nvCxnSpPr>
        <p:spPr>
          <a:xfrm>
            <a:off x="6225806" y="1527717"/>
            <a:ext cx="5468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3">
            <a:extLst>
              <a:ext uri="{FF2B5EF4-FFF2-40B4-BE49-F238E27FC236}">
                <a16:creationId xmlns:a16="http://schemas.microsoft.com/office/drawing/2014/main" id="{CA039D30-14CC-454E-9DA1-C777E3C44776}"/>
              </a:ext>
            </a:extLst>
          </p:cNvPr>
          <p:cNvCxnSpPr/>
          <p:nvPr userDrawn="1"/>
        </p:nvCxnSpPr>
        <p:spPr>
          <a:xfrm>
            <a:off x="6225806" y="4400550"/>
            <a:ext cx="5468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hidden="1">
            <a:extLst>
              <a:ext uri="{FF2B5EF4-FFF2-40B4-BE49-F238E27FC236}">
                <a16:creationId xmlns:a16="http://schemas.microsoft.com/office/drawing/2014/main" id="{2C382236-11EE-4251-B331-C34A1F0BC3C7}"/>
              </a:ext>
            </a:extLst>
          </p:cNvPr>
          <p:cNvSpPr>
            <a:spLocks noGrp="1"/>
          </p:cNvSpPr>
          <p:nvPr>
            <p:ph type="dt" sz="half" idx="26"/>
          </p:nvPr>
        </p:nvSpPr>
        <p:spPr/>
        <p:txBody>
          <a:bodyPr/>
          <a:lstStyle/>
          <a:p>
            <a:endParaRPr lang="en-GB"/>
          </a:p>
        </p:txBody>
      </p:sp>
      <p:sp>
        <p:nvSpPr>
          <p:cNvPr id="6" name="Footer Placeholder 5">
            <a:extLst>
              <a:ext uri="{FF2B5EF4-FFF2-40B4-BE49-F238E27FC236}">
                <a16:creationId xmlns:a16="http://schemas.microsoft.com/office/drawing/2014/main" id="{3662E7F8-5569-4FBF-9D79-FD373EB71C09}"/>
              </a:ext>
            </a:extLst>
          </p:cNvPr>
          <p:cNvSpPr>
            <a:spLocks noGrp="1"/>
          </p:cNvSpPr>
          <p:nvPr>
            <p:ph type="ftr" sz="quarter" idx="27"/>
          </p:nvPr>
        </p:nvSpPr>
        <p:spPr/>
        <p:txBody>
          <a:bodyPr/>
          <a:lstStyle/>
          <a:p>
            <a:r>
              <a:rPr lang="en-GB"/>
              <a:t>Insert presentation title via Header &amp; Footer</a:t>
            </a:r>
          </a:p>
        </p:txBody>
      </p:sp>
      <p:sp>
        <p:nvSpPr>
          <p:cNvPr id="8" name="Slide Number Placeholder 7">
            <a:extLst>
              <a:ext uri="{FF2B5EF4-FFF2-40B4-BE49-F238E27FC236}">
                <a16:creationId xmlns:a16="http://schemas.microsoft.com/office/drawing/2014/main" id="{7D00A7CC-3278-4F1E-AD5C-F27447EEAE98}"/>
              </a:ext>
            </a:extLst>
          </p:cNvPr>
          <p:cNvSpPr>
            <a:spLocks noGrp="1"/>
          </p:cNvSpPr>
          <p:nvPr>
            <p:ph type="sldNum" sz="quarter" idx="28"/>
          </p:nvPr>
        </p:nvSpPr>
        <p:spPr/>
        <p:txBody>
          <a:bodyPr/>
          <a:lstStyle/>
          <a:p>
            <a:fld id="{43A204BC-C5BA-4EF4-ABC8-D45123A0C528}" type="slidenum">
              <a:rPr lang="en-GB" smtClean="0"/>
              <a:pPr/>
              <a:t>‹#›</a:t>
            </a:fld>
            <a:endParaRPr lang="en-GB"/>
          </a:p>
        </p:txBody>
      </p:sp>
    </p:spTree>
    <p:extLst>
      <p:ext uri="{BB962C8B-B14F-4D97-AF65-F5344CB8AC3E}">
        <p14:creationId xmlns:p14="http://schemas.microsoft.com/office/powerpoint/2010/main" val="2819790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picture ">
    <p:spTree>
      <p:nvGrpSpPr>
        <p:cNvPr id="1" name=""/>
        <p:cNvGrpSpPr/>
        <p:nvPr/>
      </p:nvGrpSpPr>
      <p:grpSpPr>
        <a:xfrm>
          <a:off x="0" y="0"/>
          <a:ext cx="0" cy="0"/>
          <a:chOff x="0" y="0"/>
          <a:chExt cx="0" cy="0"/>
        </a:xfrm>
      </p:grpSpPr>
      <p:sp>
        <p:nvSpPr>
          <p:cNvPr id="23" name="Picture Placeholder 3"/>
          <p:cNvSpPr>
            <a:spLocks noGrp="1"/>
          </p:cNvSpPr>
          <p:nvPr>
            <p:ph type="pic" sz="quarter" idx="14" hasCustomPrompt="1"/>
          </p:nvPr>
        </p:nvSpPr>
        <p:spPr>
          <a:xfrm>
            <a:off x="8131175" y="501650"/>
            <a:ext cx="3559176" cy="5135563"/>
          </a:xfrm>
          <a:noFill/>
          <a:ln>
            <a:noFill/>
          </a:ln>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grpSp>
        <p:nvGrpSpPr>
          <p:cNvPr id="16" name="Group logo">
            <a:extLst>
              <a:ext uri="{FF2B5EF4-FFF2-40B4-BE49-F238E27FC236}">
                <a16:creationId xmlns:a16="http://schemas.microsoft.com/office/drawing/2014/main" id="{F096A198-57B0-402E-B8FD-71C5BF944700}"/>
              </a:ext>
            </a:extLst>
          </p:cNvPr>
          <p:cNvGrpSpPr>
            <a:grpSpLocks noChangeAspect="1"/>
          </p:cNvGrpSpPr>
          <p:nvPr userDrawn="1"/>
        </p:nvGrpSpPr>
        <p:grpSpPr bwMode="auto">
          <a:xfrm>
            <a:off x="10256489" y="6137500"/>
            <a:ext cx="1436163" cy="320400"/>
            <a:chOff x="6478" y="3868"/>
            <a:chExt cx="892" cy="199"/>
          </a:xfrm>
        </p:grpSpPr>
        <p:sp>
          <p:nvSpPr>
            <p:cNvPr id="17" name="Freeform 5">
              <a:extLst>
                <a:ext uri="{FF2B5EF4-FFF2-40B4-BE49-F238E27FC236}">
                  <a16:creationId xmlns:a16="http://schemas.microsoft.com/office/drawing/2014/main" id="{9735D8F0-DF96-4E27-BA61-1D988B869192}"/>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6">
              <a:extLst>
                <a:ext uri="{FF2B5EF4-FFF2-40B4-BE49-F238E27FC236}">
                  <a16:creationId xmlns:a16="http://schemas.microsoft.com/office/drawing/2014/main" id="{1497644D-7612-422C-AF4D-1E0DD385458D}"/>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7">
              <a:extLst>
                <a:ext uri="{FF2B5EF4-FFF2-40B4-BE49-F238E27FC236}">
                  <a16:creationId xmlns:a16="http://schemas.microsoft.com/office/drawing/2014/main" id="{A6B732CD-52AC-420B-8B09-36FD5C70C89F}"/>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8">
              <a:extLst>
                <a:ext uri="{FF2B5EF4-FFF2-40B4-BE49-F238E27FC236}">
                  <a16:creationId xmlns:a16="http://schemas.microsoft.com/office/drawing/2014/main" id="{C85937AE-5276-446F-AB67-7B60605D469B}"/>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9">
              <a:extLst>
                <a:ext uri="{FF2B5EF4-FFF2-40B4-BE49-F238E27FC236}">
                  <a16:creationId xmlns:a16="http://schemas.microsoft.com/office/drawing/2014/main" id="{1142013A-0C22-460F-9469-E0A34D93C5A3}"/>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0">
              <a:extLst>
                <a:ext uri="{FF2B5EF4-FFF2-40B4-BE49-F238E27FC236}">
                  <a16:creationId xmlns:a16="http://schemas.microsoft.com/office/drawing/2014/main" id="{0F3AFC74-3794-4E77-9F20-A4B649553CE2}"/>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1">
              <a:extLst>
                <a:ext uri="{FF2B5EF4-FFF2-40B4-BE49-F238E27FC236}">
                  <a16:creationId xmlns:a16="http://schemas.microsoft.com/office/drawing/2014/main" id="{1D726B94-52B6-40D9-90FC-C0F4F1324043}"/>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2">
              <a:extLst>
                <a:ext uri="{FF2B5EF4-FFF2-40B4-BE49-F238E27FC236}">
                  <a16:creationId xmlns:a16="http://schemas.microsoft.com/office/drawing/2014/main" id="{04D1092F-9F78-4F84-96C4-3D628BA8E4A5}"/>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Title 1">
            <a:extLst>
              <a:ext uri="{FF2B5EF4-FFF2-40B4-BE49-F238E27FC236}">
                <a16:creationId xmlns:a16="http://schemas.microsoft.com/office/drawing/2014/main" id="{E637B88C-6BF1-4846-8D23-5E4678D6149C}"/>
              </a:ext>
            </a:extLst>
          </p:cNvPr>
          <p:cNvSpPr>
            <a:spLocks noGrp="1"/>
          </p:cNvSpPr>
          <p:nvPr>
            <p:ph type="title" hasCustomPrompt="1"/>
          </p:nvPr>
        </p:nvSpPr>
        <p:spPr>
          <a:xfrm>
            <a:off x="500399" y="501649"/>
            <a:ext cx="6676689" cy="930275"/>
          </a:xfrm>
        </p:spPr>
        <p:txBody>
          <a:bodyPr/>
          <a:lstStyle>
            <a:lvl1pPr>
              <a:defRPr/>
            </a:lvl1pPr>
          </a:lstStyle>
          <a:p>
            <a:r>
              <a:rPr lang="en-GB" noProof="0"/>
              <a:t>Click to add title</a:t>
            </a:r>
            <a:endParaRPr lang="en-GB"/>
          </a:p>
        </p:txBody>
      </p:sp>
      <p:sp>
        <p:nvSpPr>
          <p:cNvPr id="9" name="Text Placeholder 2">
            <a:extLst>
              <a:ext uri="{FF2B5EF4-FFF2-40B4-BE49-F238E27FC236}">
                <a16:creationId xmlns:a16="http://schemas.microsoft.com/office/drawing/2014/main" id="{6EEC2DAD-CD0D-4A12-B275-257EC3F16D2C}"/>
              </a:ext>
            </a:extLst>
          </p:cNvPr>
          <p:cNvSpPr>
            <a:spLocks noGrp="1"/>
          </p:cNvSpPr>
          <p:nvPr>
            <p:ph type="body" sz="quarter" idx="22" hasCustomPrompt="1"/>
          </p:nvPr>
        </p:nvSpPr>
        <p:spPr>
          <a:xfrm>
            <a:off x="500063" y="1943100"/>
            <a:ext cx="4530725" cy="1577975"/>
          </a:xfrm>
        </p:spPr>
        <p:txBody>
          <a:bodyPr/>
          <a:lstStyle>
            <a:lvl1pPr>
              <a:defRPr sz="1100">
                <a:solidFill>
                  <a:schemeClr val="tx1"/>
                </a:solidFill>
              </a:defRPr>
            </a:lvl1pPr>
            <a:lvl2pPr marL="0" indent="0">
              <a:spcBef>
                <a:spcPts val="0"/>
              </a:spcBef>
              <a:buFont typeface="Arial" panose="020B0604020202020204" pitchFamily="34" charset="0"/>
              <a:buChar char="​"/>
              <a:defRPr sz="1100" b="1">
                <a:solidFill>
                  <a:schemeClr val="accent1"/>
                </a:solidFill>
              </a:defRPr>
            </a:lvl2pPr>
            <a:lvl3pPr marL="360000">
              <a:defRPr>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1" name="Text Placeholder 3">
            <a:extLst>
              <a:ext uri="{FF2B5EF4-FFF2-40B4-BE49-F238E27FC236}">
                <a16:creationId xmlns:a16="http://schemas.microsoft.com/office/drawing/2014/main" id="{E3EA61B2-2CC5-4483-A81E-CE7D1E113515}"/>
              </a:ext>
            </a:extLst>
          </p:cNvPr>
          <p:cNvSpPr>
            <a:spLocks noGrp="1"/>
          </p:cNvSpPr>
          <p:nvPr>
            <p:ph type="body" sz="quarter" idx="23" hasCustomPrompt="1"/>
          </p:nvPr>
        </p:nvSpPr>
        <p:spPr>
          <a:xfrm>
            <a:off x="500063" y="4078099"/>
            <a:ext cx="4532400" cy="230376"/>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rgbClr val="687A86"/>
                </a:solidFill>
              </a:defRPr>
            </a:lvl2pPr>
            <a:lvl3pPr marL="360000">
              <a:defRPr>
                <a:solidFill>
                  <a:srgbClr val="687A86"/>
                </a:solidFill>
              </a:defRPr>
            </a:lvl3pPr>
            <a:lvl5pPr>
              <a:defRPr>
                <a:solidFill>
                  <a:srgbClr val="687A86"/>
                </a:solidFill>
              </a:defRPr>
            </a:lvl5pPr>
          </a:lstStyle>
          <a:p>
            <a:pPr lvl="0"/>
            <a:r>
              <a:rPr lang="en-GB" noProof="0"/>
              <a:t>Click to add text</a:t>
            </a:r>
            <a:endParaRPr lang="en-GB"/>
          </a:p>
        </p:txBody>
      </p:sp>
      <p:sp>
        <p:nvSpPr>
          <p:cNvPr id="33" name="Text Placeholder 4">
            <a:extLst>
              <a:ext uri="{FF2B5EF4-FFF2-40B4-BE49-F238E27FC236}">
                <a16:creationId xmlns:a16="http://schemas.microsoft.com/office/drawing/2014/main" id="{A2424BA5-C278-45AB-B9F5-B85D4A3A86B9}"/>
              </a:ext>
            </a:extLst>
          </p:cNvPr>
          <p:cNvSpPr>
            <a:spLocks noGrp="1"/>
          </p:cNvSpPr>
          <p:nvPr>
            <p:ph type="body" sz="quarter" idx="24" hasCustomPrompt="1"/>
          </p:nvPr>
        </p:nvSpPr>
        <p:spPr>
          <a:xfrm>
            <a:off x="500063" y="4440055"/>
            <a:ext cx="3578225" cy="876454"/>
          </a:xfrm>
        </p:spPr>
        <p:txBody>
          <a:bodyPr tIns="90000" numCol="2" spcCol="180000"/>
          <a:lstStyle>
            <a:lvl1pPr marL="198000" indent="-198000">
              <a:spcAft>
                <a:spcPts val="300"/>
              </a:spcAft>
              <a:buClrTx/>
              <a:buFont typeface="+mj-lt"/>
              <a:buAutoNum type="arabicPeriod"/>
              <a:defRPr sz="1100">
                <a:solidFill>
                  <a:srgbClr val="878787"/>
                </a:solidFill>
              </a:defRPr>
            </a:lvl1pPr>
          </a:lstStyle>
          <a:p>
            <a:pPr lvl="0"/>
            <a:r>
              <a:rPr lang="en-GB" noProof="0"/>
              <a:t>Click to add text</a:t>
            </a:r>
            <a:endParaRPr lang="en-GB"/>
          </a:p>
        </p:txBody>
      </p:sp>
      <p:cxnSp>
        <p:nvCxnSpPr>
          <p:cNvPr id="12" name="Straight Connector 1">
            <a:extLst>
              <a:ext uri="{FF2B5EF4-FFF2-40B4-BE49-F238E27FC236}">
                <a16:creationId xmlns:a16="http://schemas.microsoft.com/office/drawing/2014/main" id="{CA039D30-14CC-454E-9DA1-C777E3C44776}"/>
              </a:ext>
            </a:extLst>
          </p:cNvPr>
          <p:cNvCxnSpPr/>
          <p:nvPr userDrawn="1"/>
        </p:nvCxnSpPr>
        <p:spPr>
          <a:xfrm>
            <a:off x="500064" y="4308475"/>
            <a:ext cx="548481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
            <a:extLst>
              <a:ext uri="{FF2B5EF4-FFF2-40B4-BE49-F238E27FC236}">
                <a16:creationId xmlns:a16="http://schemas.microsoft.com/office/drawing/2014/main" id="{EA3D1E53-A268-4438-A6D9-6DD6795760C6}"/>
              </a:ext>
            </a:extLst>
          </p:cNvPr>
          <p:cNvCxnSpPr/>
          <p:nvPr userDrawn="1"/>
        </p:nvCxnSpPr>
        <p:spPr>
          <a:xfrm>
            <a:off x="500064" y="5637213"/>
            <a:ext cx="5484811" cy="0"/>
          </a:xfrm>
          <a:prstGeom prst="line">
            <a:avLst/>
          </a:prstGeom>
          <a:ln w="12700">
            <a:solidFill>
              <a:srgbClr val="878787"/>
            </a:solidFill>
          </a:ln>
        </p:spPr>
        <p:style>
          <a:lnRef idx="1">
            <a:schemeClr val="accent1"/>
          </a:lnRef>
          <a:fillRef idx="0">
            <a:schemeClr val="accent1"/>
          </a:fillRef>
          <a:effectRef idx="0">
            <a:schemeClr val="accent1"/>
          </a:effectRef>
          <a:fontRef idx="minor">
            <a:schemeClr val="tx1"/>
          </a:fontRef>
        </p:style>
      </p:cxnSp>
      <p:sp>
        <p:nvSpPr>
          <p:cNvPr id="2" name="Date Placeholder 1" hidden="1">
            <a:extLst>
              <a:ext uri="{FF2B5EF4-FFF2-40B4-BE49-F238E27FC236}">
                <a16:creationId xmlns:a16="http://schemas.microsoft.com/office/drawing/2014/main" id="{83C375B8-9D52-48FF-B9DE-8BD6EEC3AB3E}"/>
              </a:ext>
            </a:extLst>
          </p:cNvPr>
          <p:cNvSpPr>
            <a:spLocks noGrp="1"/>
          </p:cNvSpPr>
          <p:nvPr>
            <p:ph type="dt" sz="half" idx="25"/>
          </p:nvPr>
        </p:nvSpPr>
        <p:spPr/>
        <p:txBody>
          <a:bodyPr/>
          <a:lstStyle/>
          <a:p>
            <a:endParaRPr lang="en-GB"/>
          </a:p>
        </p:txBody>
      </p:sp>
      <p:sp>
        <p:nvSpPr>
          <p:cNvPr id="4" name="Footer Placeholder 3">
            <a:extLst>
              <a:ext uri="{FF2B5EF4-FFF2-40B4-BE49-F238E27FC236}">
                <a16:creationId xmlns:a16="http://schemas.microsoft.com/office/drawing/2014/main" id="{2F4DD863-7BBE-4D3F-8B44-500AE483AC81}"/>
              </a:ext>
            </a:extLst>
          </p:cNvPr>
          <p:cNvSpPr>
            <a:spLocks noGrp="1"/>
          </p:cNvSpPr>
          <p:nvPr>
            <p:ph type="ftr" sz="quarter" idx="26"/>
          </p:nvPr>
        </p:nvSpPr>
        <p:spPr/>
        <p:txBody>
          <a:bodyPr/>
          <a:lstStyle/>
          <a:p>
            <a:r>
              <a:rPr lang="en-GB"/>
              <a:t>Insert presentation title via Header &amp; Footer</a:t>
            </a:r>
          </a:p>
        </p:txBody>
      </p:sp>
      <p:sp>
        <p:nvSpPr>
          <p:cNvPr id="6" name="Slide Number Placeholder 5">
            <a:extLst>
              <a:ext uri="{FF2B5EF4-FFF2-40B4-BE49-F238E27FC236}">
                <a16:creationId xmlns:a16="http://schemas.microsoft.com/office/drawing/2014/main" id="{2DEBACDB-2C17-4569-8330-7E4B0C324ABA}"/>
              </a:ext>
            </a:extLst>
          </p:cNvPr>
          <p:cNvSpPr>
            <a:spLocks noGrp="1"/>
          </p:cNvSpPr>
          <p:nvPr>
            <p:ph type="sldNum" sz="quarter" idx="27"/>
          </p:nvPr>
        </p:nvSpPr>
        <p:spPr/>
        <p:txBody>
          <a:bodyPr/>
          <a:lstStyle/>
          <a:p>
            <a:fld id="{43A204BC-C5BA-4EF4-ABC8-D45123A0C528}" type="slidenum">
              <a:rPr lang="en-GB" smtClean="0"/>
              <a:pPr/>
              <a:t>‹#›</a:t>
            </a:fld>
            <a:endParaRPr lang="en-GB"/>
          </a:p>
        </p:txBody>
      </p:sp>
    </p:spTree>
    <p:extLst>
      <p:ext uri="{BB962C8B-B14F-4D97-AF65-F5344CB8AC3E}">
        <p14:creationId xmlns:p14="http://schemas.microsoft.com/office/powerpoint/2010/main" val="1587242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eak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2" y="3521074"/>
            <a:ext cx="10491787" cy="2116137"/>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pic>
        <p:nvPicPr>
          <p:cNvPr id="7" name="Picture 6">
            <a:extLst>
              <a:ext uri="{FF2B5EF4-FFF2-40B4-BE49-F238E27FC236}">
                <a16:creationId xmlns:a16="http://schemas.microsoft.com/office/drawing/2014/main" id="{555D39A8-1DFB-490B-B73E-DECDD50DB2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9676" y="6134617"/>
            <a:ext cx="1435438" cy="320697"/>
          </a:xfrm>
          <a:prstGeom prst="rect">
            <a:avLst/>
          </a:prstGeom>
        </p:spPr>
      </p:pic>
    </p:spTree>
    <p:extLst>
      <p:ext uri="{BB962C8B-B14F-4D97-AF65-F5344CB8AC3E}">
        <p14:creationId xmlns:p14="http://schemas.microsoft.com/office/powerpoint/2010/main" val="934265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B">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0063" y="2732088"/>
            <a:ext cx="5473700" cy="1816100"/>
          </a:xfrm>
        </p:spPr>
        <p:txBody>
          <a:bodyPr anchor="t"/>
          <a:lstStyle>
            <a:lvl1pPr algn="l">
              <a:defRPr sz="4000">
                <a:solidFill>
                  <a:schemeClr val="tx1"/>
                </a:solidFill>
              </a:defRPr>
            </a:lvl1pPr>
          </a:lstStyle>
          <a:p>
            <a:r>
              <a:rPr lang="en-GB"/>
              <a:t>Click to add title</a:t>
            </a:r>
          </a:p>
        </p:txBody>
      </p:sp>
      <p:sp>
        <p:nvSpPr>
          <p:cNvPr id="8" name="Picture Placeholder 7"/>
          <p:cNvSpPr>
            <a:spLocks noGrp="1"/>
          </p:cNvSpPr>
          <p:nvPr>
            <p:ph type="pic" sz="quarter" idx="13" hasCustomPrompt="1"/>
          </p:nvPr>
        </p:nvSpPr>
        <p:spPr>
          <a:xfrm>
            <a:off x="6218238" y="492125"/>
            <a:ext cx="5472112" cy="5145088"/>
          </a:xfrm>
          <a:noFill/>
        </p:spPr>
        <p:txBody>
          <a:bodyPr lIns="144000" tIns="108000"/>
          <a:lstStyle>
            <a:lvl1pPr marL="0" indent="0" algn="ctr">
              <a:buNone/>
              <a:defRPr sz="1200">
                <a:solidFill>
                  <a:schemeClr val="tx1"/>
                </a:solidFill>
              </a:defRPr>
            </a:lvl1pPr>
          </a:lstStyle>
          <a:p>
            <a:r>
              <a:rPr lang="en-GB"/>
              <a:t>Click here and insert picture via Templafy</a:t>
            </a:r>
          </a:p>
        </p:txBody>
      </p:sp>
      <p:sp>
        <p:nvSpPr>
          <p:cNvPr id="24" name="Text Placeholder 23">
            <a:extLst>
              <a:ext uri="{FF2B5EF4-FFF2-40B4-BE49-F238E27FC236}">
                <a16:creationId xmlns:a16="http://schemas.microsoft.com/office/drawing/2014/main" id="{0053EA21-14DD-464D-95CF-F4D04D57A477}"/>
              </a:ext>
            </a:extLst>
          </p:cNvPr>
          <p:cNvSpPr>
            <a:spLocks noGrp="1"/>
          </p:cNvSpPr>
          <p:nvPr>
            <p:ph type="body" sz="quarter" idx="18" hasCustomPrompt="1"/>
          </p:nvPr>
        </p:nvSpPr>
        <p:spPr>
          <a:xfrm>
            <a:off x="499669" y="6112252"/>
            <a:ext cx="2629369" cy="140506"/>
          </a:xfrm>
        </p:spPr>
        <p:txBody>
          <a:bodyPr/>
          <a:lstStyle>
            <a:lvl1pPr marL="0" indent="0">
              <a:buNone/>
              <a:defRPr sz="900">
                <a:solidFill>
                  <a:schemeClr val="tx1"/>
                </a:solidFill>
              </a:defRPr>
            </a:lvl1pPr>
          </a:lstStyle>
          <a:p>
            <a:pPr lvl="0"/>
            <a:r>
              <a:rPr lang="en-GB"/>
              <a:t>Insert presenter’s name and surname</a:t>
            </a:r>
          </a:p>
        </p:txBody>
      </p:sp>
      <p:sp>
        <p:nvSpPr>
          <p:cNvPr id="7" name="Date Placeholder 6">
            <a:extLst>
              <a:ext uri="{FF2B5EF4-FFF2-40B4-BE49-F238E27FC236}">
                <a16:creationId xmlns:a16="http://schemas.microsoft.com/office/drawing/2014/main" id="{68922A9B-8A21-4C62-B8E0-4E57BCB7F23C}"/>
              </a:ext>
            </a:extLst>
          </p:cNvPr>
          <p:cNvSpPr>
            <a:spLocks noGrp="1"/>
          </p:cNvSpPr>
          <p:nvPr>
            <p:ph type="dt" sz="half" idx="15"/>
          </p:nvPr>
        </p:nvSpPr>
        <p:spPr>
          <a:xfrm>
            <a:off x="501726" y="6247262"/>
            <a:ext cx="2627312" cy="140910"/>
          </a:xfrm>
        </p:spPr>
        <p:txBody>
          <a:bodyPr wrap="none" lIns="0" tIns="0" rIns="0" bIns="0"/>
          <a:lstStyle>
            <a:lvl1pPr>
              <a:defRPr sz="900">
                <a:solidFill>
                  <a:schemeClr val="tx1"/>
                </a:solidFill>
              </a:defRPr>
            </a:lvl1pPr>
          </a:lstStyle>
          <a:p>
            <a:endParaRPr lang="en-GB"/>
          </a:p>
        </p:txBody>
      </p:sp>
      <p:pic>
        <p:nvPicPr>
          <p:cNvPr id="22" name="Picture 21">
            <a:extLst>
              <a:ext uri="{FF2B5EF4-FFF2-40B4-BE49-F238E27FC236}">
                <a16:creationId xmlns:a16="http://schemas.microsoft.com/office/drawing/2014/main" id="{9A7553E4-9495-4C62-83B3-76F11C412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747" y="6057799"/>
            <a:ext cx="1905000" cy="425604"/>
          </a:xfrm>
          <a:prstGeom prst="rect">
            <a:avLst/>
          </a:prstGeom>
        </p:spPr>
      </p:pic>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16176792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reaker w. picture A">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3" y="3429000"/>
            <a:ext cx="5484812" cy="2208212"/>
          </a:xfrm>
        </p:spPr>
        <p:txBody>
          <a:bodyPr/>
          <a:lstStyle>
            <a:lvl1pPr>
              <a:defRPr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13" name="Text Placeholder 12">
            <a:extLst>
              <a:ext uri="{FF2B5EF4-FFF2-40B4-BE49-F238E27FC236}">
                <a16:creationId xmlns:a16="http://schemas.microsoft.com/office/drawing/2014/main" id="{396DE752-EA38-4814-AFA5-3A736D036BFE}"/>
              </a:ext>
            </a:extLst>
          </p:cNvPr>
          <p:cNvSpPr>
            <a:spLocks noGrp="1"/>
          </p:cNvSpPr>
          <p:nvPr>
            <p:ph type="body" sz="quarter" idx="18" hasCustomPrompt="1"/>
          </p:nvPr>
        </p:nvSpPr>
        <p:spPr>
          <a:xfrm>
            <a:off x="10252534" y="6134616"/>
            <a:ext cx="1435437" cy="320697"/>
          </a:xfrm>
          <a:blipFill>
            <a:blip r:embed="rId2"/>
            <a:stretch>
              <a:fillRect/>
            </a:stretch>
          </a:blipFill>
        </p:spPr>
        <p:txBody>
          <a:bodyPr/>
          <a:lstStyle>
            <a:lvl1pPr marL="0" indent="0">
              <a:buNone/>
              <a:defRPr sz="100">
                <a:noFill/>
              </a:defRPr>
            </a:lvl1pPr>
          </a:lstStyle>
          <a:p>
            <a:pPr lvl="0"/>
            <a:r>
              <a:rPr lang="en-GB"/>
              <a:t>.</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Tree>
    <p:extLst>
      <p:ext uri="{BB962C8B-B14F-4D97-AF65-F5344CB8AC3E}">
        <p14:creationId xmlns:p14="http://schemas.microsoft.com/office/powerpoint/2010/main" val="1473848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reaker w. picture B">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2" y="3429000"/>
            <a:ext cx="5484813" cy="2208212"/>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8" name="Text Placeholder 12">
            <a:extLst>
              <a:ext uri="{FF2B5EF4-FFF2-40B4-BE49-F238E27FC236}">
                <a16:creationId xmlns:a16="http://schemas.microsoft.com/office/drawing/2014/main" id="{BD99E0C0-56FA-4B2A-BB66-76081F6E2F70}"/>
              </a:ext>
            </a:extLst>
          </p:cNvPr>
          <p:cNvSpPr>
            <a:spLocks noGrp="1"/>
          </p:cNvSpPr>
          <p:nvPr>
            <p:ph type="body" sz="quarter" idx="18" hasCustomPrompt="1"/>
          </p:nvPr>
        </p:nvSpPr>
        <p:spPr>
          <a:xfrm>
            <a:off x="10252534" y="6134616"/>
            <a:ext cx="1435437" cy="320697"/>
          </a:xfrm>
          <a:blipFill>
            <a:blip r:embed="rId2"/>
            <a:stretch>
              <a:fillRect/>
            </a:stretch>
          </a:blipFill>
        </p:spPr>
        <p:txBody>
          <a:bodyPr/>
          <a:lstStyle>
            <a:lvl1pPr marL="0" indent="0">
              <a:buNone/>
              <a:defRPr sz="100">
                <a:noFill/>
              </a:defRPr>
            </a:lvl1pPr>
          </a:lstStyle>
          <a:p>
            <a:pPr lvl="0"/>
            <a:r>
              <a:rPr lang="en-GB"/>
              <a:t>.</a:t>
            </a:r>
          </a:p>
        </p:txBody>
      </p:sp>
    </p:spTree>
    <p:extLst>
      <p:ext uri="{BB962C8B-B14F-4D97-AF65-F5344CB8AC3E}">
        <p14:creationId xmlns:p14="http://schemas.microsoft.com/office/powerpoint/2010/main" val="641758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reaker w. picture C">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6223000" y="3429000"/>
            <a:ext cx="5467350" cy="2208212"/>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8" name="Text Placeholder 12">
            <a:extLst>
              <a:ext uri="{FF2B5EF4-FFF2-40B4-BE49-F238E27FC236}">
                <a16:creationId xmlns:a16="http://schemas.microsoft.com/office/drawing/2014/main" id="{E9CFB424-23CA-445E-B56D-C69541529484}"/>
              </a:ext>
            </a:extLst>
          </p:cNvPr>
          <p:cNvSpPr>
            <a:spLocks noGrp="1"/>
          </p:cNvSpPr>
          <p:nvPr>
            <p:ph type="body" sz="quarter" idx="18" hasCustomPrompt="1"/>
          </p:nvPr>
        </p:nvSpPr>
        <p:spPr>
          <a:xfrm>
            <a:off x="10252534" y="6134616"/>
            <a:ext cx="1435437" cy="320697"/>
          </a:xfrm>
          <a:blipFill>
            <a:blip r:embed="rId2"/>
            <a:stretch>
              <a:fillRect/>
            </a:stretch>
          </a:blipFill>
        </p:spPr>
        <p:txBody>
          <a:bodyPr/>
          <a:lstStyle>
            <a:lvl1pPr marL="0" indent="0">
              <a:buNone/>
              <a:defRPr sz="100">
                <a:noFill/>
              </a:defRPr>
            </a:lvl1pPr>
          </a:lstStyle>
          <a:p>
            <a:pPr lvl="0"/>
            <a:r>
              <a:rPr lang="en-GB"/>
              <a:t>.</a:t>
            </a:r>
          </a:p>
        </p:txBody>
      </p:sp>
    </p:spTree>
    <p:extLst>
      <p:ext uri="{BB962C8B-B14F-4D97-AF65-F5344CB8AC3E}">
        <p14:creationId xmlns:p14="http://schemas.microsoft.com/office/powerpoint/2010/main" val="37138594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ase story A">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3" y="2732088"/>
            <a:ext cx="5484812" cy="2125662"/>
          </a:xfrm>
        </p:spPr>
        <p:txBody>
          <a:bodyPr/>
          <a:lstStyle>
            <a:lvl1pPr>
              <a:defRPr sz="4000" b="0">
                <a:solidFill>
                  <a:schemeClr val="bg1"/>
                </a:solidFill>
                <a:latin typeface="+mj-lt"/>
              </a:defRPr>
            </a:lvl1pPr>
          </a:lstStyle>
          <a:p>
            <a:r>
              <a:rPr lang="en-GB" noProof="0"/>
              <a:t>Click to add title</a:t>
            </a:r>
          </a:p>
        </p:txBody>
      </p:sp>
      <p:sp>
        <p:nvSpPr>
          <p:cNvPr id="15" name="Content Placeholder 2">
            <a:extLst>
              <a:ext uri="{FF2B5EF4-FFF2-40B4-BE49-F238E27FC236}">
                <a16:creationId xmlns:a16="http://schemas.microsoft.com/office/drawing/2014/main" id="{248F43D1-063F-48C6-A5D5-90EFC34AB131}"/>
              </a:ext>
            </a:extLst>
          </p:cNvPr>
          <p:cNvSpPr>
            <a:spLocks noGrp="1"/>
          </p:cNvSpPr>
          <p:nvPr>
            <p:ph sz="quarter" idx="21" hasCustomPrompt="1"/>
          </p:nvPr>
        </p:nvSpPr>
        <p:spPr>
          <a:xfrm>
            <a:off x="500062" y="6278400"/>
            <a:ext cx="2862000" cy="133200"/>
          </a:xfrm>
        </p:spPr>
        <p:txBody>
          <a:bodyPr/>
          <a:lstStyle>
            <a:lvl1pPr marL="0" indent="0">
              <a:buNone/>
              <a:defRPr sz="900">
                <a:solidFill>
                  <a:schemeClr val="bg1"/>
                </a:solidFill>
              </a:defRPr>
            </a:lvl1pPr>
            <a:lvl2pPr marL="180000" indent="0">
              <a:buNone/>
              <a:defRPr/>
            </a:lvl2pPr>
          </a:lstStyle>
          <a:p>
            <a:pPr lvl="0"/>
            <a:r>
              <a:rPr lang="en-GB"/>
              <a:t>Insert case story</a:t>
            </a:r>
          </a:p>
        </p:txBody>
      </p:sp>
      <p:sp>
        <p:nvSpPr>
          <p:cNvPr id="12" name="Text Placeholder logo">
            <a:extLst>
              <a:ext uri="{FF2B5EF4-FFF2-40B4-BE49-F238E27FC236}">
                <a16:creationId xmlns:a16="http://schemas.microsoft.com/office/drawing/2014/main" id="{B9A1D87C-1728-4DC9-BEC9-168709C842AA}"/>
              </a:ext>
            </a:extLst>
          </p:cNvPr>
          <p:cNvSpPr>
            <a:spLocks noGrp="1"/>
          </p:cNvSpPr>
          <p:nvPr>
            <p:ph type="body" sz="quarter" idx="18" hasCustomPrompt="1"/>
          </p:nvPr>
        </p:nvSpPr>
        <p:spPr>
          <a:xfrm>
            <a:off x="10252534" y="6134616"/>
            <a:ext cx="1435437" cy="320697"/>
          </a:xfrm>
          <a:blipFill>
            <a:blip r:embed="rId2"/>
            <a:stretch>
              <a:fillRect/>
            </a:stretch>
          </a:blipFill>
        </p:spPr>
        <p:txBody>
          <a:bodyPr/>
          <a:lstStyle>
            <a:lvl1pPr marL="0" indent="0">
              <a:buNone/>
              <a:defRPr sz="100">
                <a:noFill/>
              </a:defRPr>
            </a:lvl1pPr>
          </a:lstStyle>
          <a:p>
            <a:pPr lvl="0"/>
            <a:r>
              <a:rPr lang="en-GB"/>
              <a:t>.</a:t>
            </a:r>
          </a:p>
        </p:txBody>
      </p:sp>
      <p:sp>
        <p:nvSpPr>
          <p:cNvPr id="9" name="Footer Placeholder 8" hidden="1">
            <a:extLst>
              <a:ext uri="{FF2B5EF4-FFF2-40B4-BE49-F238E27FC236}">
                <a16:creationId xmlns:a16="http://schemas.microsoft.com/office/drawing/2014/main" id="{A9A96F2B-17B8-409E-AEA9-1195DB57C00A}"/>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10" name="Slide Number Placeholder 9" hidden="1">
            <a:extLst>
              <a:ext uri="{FF2B5EF4-FFF2-40B4-BE49-F238E27FC236}">
                <a16:creationId xmlns:a16="http://schemas.microsoft.com/office/drawing/2014/main" id="{644E83C0-32E9-43EF-864A-C6C827731210}"/>
              </a:ext>
            </a:extLst>
          </p:cNvPr>
          <p:cNvSpPr>
            <a:spLocks noGrp="1"/>
          </p:cNvSpPr>
          <p:nvPr>
            <p:ph type="sldNum" sz="quarter" idx="17"/>
          </p:nvPr>
        </p:nvSpPr>
        <p:spPr>
          <a:xfrm>
            <a:off x="0" y="6858000"/>
            <a:ext cx="0" cy="0"/>
          </a:xfrm>
        </p:spPr>
        <p:txBody>
          <a:bodyPr/>
          <a:lstStyle>
            <a:lvl1pPr>
              <a:defRPr sz="100">
                <a:noFill/>
              </a:defRPr>
            </a:lvl1pPr>
          </a:lstStyle>
          <a:p>
            <a:endParaRPr lang="en-GB"/>
          </a:p>
          <a:p>
            <a:r>
              <a:rPr lang="en-GB"/>
              <a:t>.</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Tree>
    <p:extLst>
      <p:ext uri="{BB962C8B-B14F-4D97-AF65-F5344CB8AC3E}">
        <p14:creationId xmlns:p14="http://schemas.microsoft.com/office/powerpoint/2010/main" val="1291494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ory B">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6223000" y="500063"/>
            <a:ext cx="5467350" cy="5137151"/>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tx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2" y="2735263"/>
            <a:ext cx="5484813" cy="2365375"/>
          </a:xfrm>
        </p:spPr>
        <p:txBody>
          <a:bodyPr/>
          <a:lstStyle>
            <a:lvl1pPr>
              <a:defRPr sz="4000" b="0">
                <a:solidFill>
                  <a:schemeClr val="tx1"/>
                </a:solidFill>
                <a:latin typeface="+mj-lt"/>
              </a:defRPr>
            </a:lvl1pPr>
          </a:lstStyle>
          <a:p>
            <a:r>
              <a:rPr lang="en-GB" noProof="0"/>
              <a:t>Click to add title</a:t>
            </a:r>
          </a:p>
        </p:txBody>
      </p:sp>
      <p:sp>
        <p:nvSpPr>
          <p:cNvPr id="13" name="Content Placeholder 2">
            <a:extLst>
              <a:ext uri="{FF2B5EF4-FFF2-40B4-BE49-F238E27FC236}">
                <a16:creationId xmlns:a16="http://schemas.microsoft.com/office/drawing/2014/main" id="{F149FF58-D257-4EC7-B21D-296239E0971A}"/>
              </a:ext>
            </a:extLst>
          </p:cNvPr>
          <p:cNvSpPr>
            <a:spLocks noGrp="1"/>
          </p:cNvSpPr>
          <p:nvPr>
            <p:ph sz="quarter" idx="19" hasCustomPrompt="1"/>
          </p:nvPr>
        </p:nvSpPr>
        <p:spPr>
          <a:xfrm>
            <a:off x="500062" y="6278400"/>
            <a:ext cx="2862000" cy="133200"/>
          </a:xfrm>
        </p:spPr>
        <p:txBody>
          <a:bodyPr/>
          <a:lstStyle>
            <a:lvl1pPr marL="0" indent="0">
              <a:buNone/>
              <a:defRPr sz="900">
                <a:solidFill>
                  <a:srgbClr val="687A86"/>
                </a:solidFill>
              </a:defRPr>
            </a:lvl1pPr>
            <a:lvl2pPr marL="180000" indent="0">
              <a:buNone/>
              <a:defRPr/>
            </a:lvl2pPr>
          </a:lstStyle>
          <a:p>
            <a:pPr lvl="0"/>
            <a:r>
              <a:rPr lang="en-GB"/>
              <a:t>Insert case story</a:t>
            </a:r>
          </a:p>
        </p:txBody>
      </p:sp>
      <p:sp>
        <p:nvSpPr>
          <p:cNvPr id="9" name="Footer Placeholder 8" hidden="1">
            <a:extLst>
              <a:ext uri="{FF2B5EF4-FFF2-40B4-BE49-F238E27FC236}">
                <a16:creationId xmlns:a16="http://schemas.microsoft.com/office/drawing/2014/main" id="{A9A96F2B-17B8-409E-AEA9-1195DB57C00A}"/>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10" name="Slide Number Placeholder 9" hidden="1">
            <a:extLst>
              <a:ext uri="{FF2B5EF4-FFF2-40B4-BE49-F238E27FC236}">
                <a16:creationId xmlns:a16="http://schemas.microsoft.com/office/drawing/2014/main" id="{644E83C0-32E9-43EF-864A-C6C827731210}"/>
              </a:ext>
            </a:extLst>
          </p:cNvPr>
          <p:cNvSpPr>
            <a:spLocks noGrp="1"/>
          </p:cNvSpPr>
          <p:nvPr>
            <p:ph type="sldNum" sz="quarter" idx="17"/>
          </p:nvPr>
        </p:nvSpPr>
        <p:spPr>
          <a:xfrm>
            <a:off x="0" y="6858000"/>
            <a:ext cx="0" cy="0"/>
          </a:xfrm>
        </p:spPr>
        <p:txBody>
          <a:bodyPr/>
          <a:lstStyle>
            <a:lvl1pPr>
              <a:defRPr sz="100">
                <a:noFill/>
              </a:defRPr>
            </a:lvl1pPr>
          </a:lstStyle>
          <a:p>
            <a:endParaRPr lang="en-GB"/>
          </a:p>
          <a:p>
            <a:r>
              <a:rPr lang="en-GB"/>
              <a:t>.</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Tree>
    <p:extLst>
      <p:ext uri="{BB962C8B-B14F-4D97-AF65-F5344CB8AC3E}">
        <p14:creationId xmlns:p14="http://schemas.microsoft.com/office/powerpoint/2010/main" val="33263345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ory C">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AF81BF6F-7D05-4852-828C-3879CADCF160}"/>
              </a:ext>
            </a:extLst>
          </p:cNvPr>
          <p:cNvSpPr/>
          <p:nvPr userDrawn="1"/>
        </p:nvSpPr>
        <p:spPr>
          <a:xfrm>
            <a:off x="0" y="0"/>
            <a:ext cx="12190476" cy="6858000"/>
          </a:xfrm>
          <a:prstGeom prst="rect">
            <a:avLst/>
          </a:prstGeom>
          <a:solidFill>
            <a:srgbClr val="ACACAC"/>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GB" sz="2000" noProof="0" err="1"/>
          </a:p>
        </p:txBody>
      </p:sp>
      <p:sp>
        <p:nvSpPr>
          <p:cNvPr id="17" name="Title 1">
            <a:extLst>
              <a:ext uri="{FF2B5EF4-FFF2-40B4-BE49-F238E27FC236}">
                <a16:creationId xmlns:a16="http://schemas.microsoft.com/office/drawing/2014/main" id="{D1FB8002-AF3C-460C-BA7E-9F5263B687BF}"/>
              </a:ext>
            </a:extLst>
          </p:cNvPr>
          <p:cNvSpPr>
            <a:spLocks noGrp="1"/>
          </p:cNvSpPr>
          <p:nvPr>
            <p:ph type="title" hasCustomPrompt="1"/>
          </p:nvPr>
        </p:nvSpPr>
        <p:spPr>
          <a:xfrm>
            <a:off x="500062" y="2732088"/>
            <a:ext cx="5484813" cy="2120712"/>
          </a:xfrm>
        </p:spPr>
        <p:txBody>
          <a:bodyPr/>
          <a:lstStyle>
            <a:lvl1pPr>
              <a:tabLst>
                <a:tab pos="936000" algn="l"/>
              </a:tabLst>
              <a:defRPr sz="4000" b="0">
                <a:solidFill>
                  <a:schemeClr val="bg1"/>
                </a:solidFill>
                <a:latin typeface="+mj-lt"/>
              </a:defRPr>
            </a:lvl1pPr>
          </a:lstStyle>
          <a:p>
            <a:r>
              <a:rPr lang="en-GB" noProof="0"/>
              <a:t>Click to add title, tab for first line indent</a:t>
            </a:r>
          </a:p>
        </p:txBody>
      </p:sp>
      <p:sp>
        <p:nvSpPr>
          <p:cNvPr id="21" name="Content Placeholder 2">
            <a:extLst>
              <a:ext uri="{FF2B5EF4-FFF2-40B4-BE49-F238E27FC236}">
                <a16:creationId xmlns:a16="http://schemas.microsoft.com/office/drawing/2014/main" id="{1BC693FA-5D05-4C1F-8558-FBF0F1B4B033}"/>
              </a:ext>
            </a:extLst>
          </p:cNvPr>
          <p:cNvSpPr>
            <a:spLocks noGrp="1"/>
          </p:cNvSpPr>
          <p:nvPr>
            <p:ph sz="quarter" idx="18" hasCustomPrompt="1"/>
          </p:nvPr>
        </p:nvSpPr>
        <p:spPr>
          <a:xfrm>
            <a:off x="500062" y="6250512"/>
            <a:ext cx="2862000" cy="133200"/>
          </a:xfrm>
        </p:spPr>
        <p:txBody>
          <a:bodyPr/>
          <a:lstStyle>
            <a:lvl1pPr marL="0" indent="0">
              <a:buNone/>
              <a:defRPr sz="900">
                <a:solidFill>
                  <a:schemeClr val="bg1"/>
                </a:solidFill>
              </a:defRPr>
            </a:lvl1pPr>
            <a:lvl2pPr marL="180000" indent="0">
              <a:buNone/>
              <a:defRPr/>
            </a:lvl2pPr>
          </a:lstStyle>
          <a:p>
            <a:pPr lvl="0"/>
            <a:r>
              <a:rPr lang="en-GB"/>
              <a:t>Insert case story</a:t>
            </a:r>
          </a:p>
        </p:txBody>
      </p:sp>
      <p:sp>
        <p:nvSpPr>
          <p:cNvPr id="22" name="Content Placeholder 3">
            <a:extLst>
              <a:ext uri="{FF2B5EF4-FFF2-40B4-BE49-F238E27FC236}">
                <a16:creationId xmlns:a16="http://schemas.microsoft.com/office/drawing/2014/main" id="{F804FBC7-9C3E-4D1D-B918-9B6E55CB4AFF}"/>
              </a:ext>
            </a:extLst>
          </p:cNvPr>
          <p:cNvSpPr>
            <a:spLocks noGrp="1"/>
          </p:cNvSpPr>
          <p:nvPr>
            <p:ph sz="quarter" idx="19" hasCustomPrompt="1"/>
          </p:nvPr>
        </p:nvSpPr>
        <p:spPr>
          <a:xfrm>
            <a:off x="500062" y="5084763"/>
            <a:ext cx="5486400" cy="273600"/>
          </a:xfrm>
        </p:spPr>
        <p:txBody>
          <a:bodyPr anchor="b" anchorCtr="0"/>
          <a:lstStyle>
            <a:lvl1pPr marL="0" indent="0">
              <a:buNone/>
              <a:defRPr sz="2400">
                <a:solidFill>
                  <a:schemeClr val="bg1"/>
                </a:solidFill>
                <a:latin typeface="+mj-lt"/>
              </a:defRPr>
            </a:lvl1pPr>
            <a:lvl2pPr marL="180000" indent="0">
              <a:buNone/>
              <a:defRPr/>
            </a:lvl2pPr>
          </a:lstStyle>
          <a:p>
            <a:pPr lvl="0"/>
            <a:r>
              <a:rPr lang="en-GB"/>
              <a:t>Click to add text</a:t>
            </a:r>
            <a:endParaRPr lang="en-US"/>
          </a:p>
        </p:txBody>
      </p:sp>
      <p:pic>
        <p:nvPicPr>
          <p:cNvPr id="13" name="Logo">
            <a:extLst>
              <a:ext uri="{FF2B5EF4-FFF2-40B4-BE49-F238E27FC236}">
                <a16:creationId xmlns:a16="http://schemas.microsoft.com/office/drawing/2014/main" id="{81AC2EDD-D666-4150-9ABF-DE1FAABE1B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7214" y="6137500"/>
            <a:ext cx="1435438" cy="320697"/>
          </a:xfrm>
          <a:prstGeom prst="rect">
            <a:avLst/>
          </a:prstGeom>
        </p:spPr>
      </p:pic>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a:xfrm>
            <a:off x="0" y="6858000"/>
            <a:ext cx="0" cy="0"/>
          </a:xfrm>
        </p:spPr>
        <p:txBody>
          <a:bodyPr/>
          <a:lstStyle/>
          <a:p>
            <a:endParaRPr lang="en-GB"/>
          </a:p>
        </p:txBody>
      </p:sp>
      <p:sp>
        <p:nvSpPr>
          <p:cNvPr id="27" name="Footer Placeholder 18" hidden="1">
            <a:extLst>
              <a:ext uri="{FF2B5EF4-FFF2-40B4-BE49-F238E27FC236}">
                <a16:creationId xmlns:a16="http://schemas.microsoft.com/office/drawing/2014/main" id="{7BC00E8E-7767-4CBC-8922-35975B938062}"/>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28" name="Slide Number Placeholder 19" hidden="1">
            <a:extLst>
              <a:ext uri="{FF2B5EF4-FFF2-40B4-BE49-F238E27FC236}">
                <a16:creationId xmlns:a16="http://schemas.microsoft.com/office/drawing/2014/main" id="{768E6C0E-9500-4A30-831D-49B7D31ACD26}"/>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3347198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ory D">
    <p:spTree>
      <p:nvGrpSpPr>
        <p:cNvPr id="1" name=""/>
        <p:cNvGrpSpPr/>
        <p:nvPr/>
      </p:nvGrpSpPr>
      <p:grpSpPr>
        <a:xfrm>
          <a:off x="0" y="0"/>
          <a:ext cx="0" cy="0"/>
          <a:chOff x="0" y="0"/>
          <a:chExt cx="0" cy="0"/>
        </a:xfrm>
      </p:grpSpPr>
      <p:sp>
        <p:nvSpPr>
          <p:cNvPr id="23" name="Picture Placeholder 3"/>
          <p:cNvSpPr>
            <a:spLocks noGrp="1"/>
          </p:cNvSpPr>
          <p:nvPr>
            <p:ph type="pic" sz="quarter" idx="14" hasCustomPrompt="1"/>
          </p:nvPr>
        </p:nvSpPr>
        <p:spPr>
          <a:xfrm>
            <a:off x="6223001" y="501650"/>
            <a:ext cx="5467350" cy="5135563"/>
          </a:xfrm>
          <a:noFill/>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31" name="Title 1">
            <a:extLst>
              <a:ext uri="{FF2B5EF4-FFF2-40B4-BE49-F238E27FC236}">
                <a16:creationId xmlns:a16="http://schemas.microsoft.com/office/drawing/2014/main" id="{740DA269-FA7A-44B3-BAB8-307D66285E09}"/>
              </a:ext>
            </a:extLst>
          </p:cNvPr>
          <p:cNvSpPr>
            <a:spLocks noGrp="1"/>
          </p:cNvSpPr>
          <p:nvPr>
            <p:ph type="title" hasCustomPrompt="1"/>
          </p:nvPr>
        </p:nvSpPr>
        <p:spPr>
          <a:xfrm>
            <a:off x="500062" y="2732088"/>
            <a:ext cx="5484813" cy="2125662"/>
          </a:xfrm>
        </p:spPr>
        <p:txBody>
          <a:bodyPr/>
          <a:lstStyle>
            <a:lvl1pPr>
              <a:tabLst>
                <a:tab pos="936000" algn="l"/>
              </a:tabLst>
              <a:defRPr sz="4000" b="0">
                <a:solidFill>
                  <a:schemeClr val="tx1"/>
                </a:solidFill>
                <a:latin typeface="+mj-lt"/>
              </a:defRPr>
            </a:lvl1pPr>
          </a:lstStyle>
          <a:p>
            <a:r>
              <a:rPr lang="en-GB" noProof="0"/>
              <a:t>Click to add title, tab for first line indent</a:t>
            </a:r>
          </a:p>
        </p:txBody>
      </p:sp>
      <p:sp>
        <p:nvSpPr>
          <p:cNvPr id="9" name="Content Placeholder 2">
            <a:extLst>
              <a:ext uri="{FF2B5EF4-FFF2-40B4-BE49-F238E27FC236}">
                <a16:creationId xmlns:a16="http://schemas.microsoft.com/office/drawing/2014/main" id="{A5760E0E-D53B-47E2-9695-6AA917F7B7A1}"/>
              </a:ext>
            </a:extLst>
          </p:cNvPr>
          <p:cNvSpPr>
            <a:spLocks noGrp="1"/>
          </p:cNvSpPr>
          <p:nvPr>
            <p:ph sz="quarter" idx="18" hasCustomPrompt="1"/>
          </p:nvPr>
        </p:nvSpPr>
        <p:spPr>
          <a:xfrm>
            <a:off x="500062" y="6252276"/>
            <a:ext cx="2862000" cy="133200"/>
          </a:xfrm>
        </p:spPr>
        <p:txBody>
          <a:bodyPr/>
          <a:lstStyle>
            <a:lvl1pPr marL="0" indent="0">
              <a:buNone/>
              <a:defRPr sz="900">
                <a:solidFill>
                  <a:schemeClr val="tx1"/>
                </a:solidFill>
              </a:defRPr>
            </a:lvl1pPr>
            <a:lvl2pPr marL="180000" indent="0">
              <a:buNone/>
              <a:defRPr/>
            </a:lvl2pPr>
          </a:lstStyle>
          <a:p>
            <a:pPr lvl="0"/>
            <a:r>
              <a:rPr lang="en-GB"/>
              <a:t>Insert case story</a:t>
            </a:r>
          </a:p>
        </p:txBody>
      </p:sp>
      <p:sp>
        <p:nvSpPr>
          <p:cNvPr id="12" name="Content Placeholder 3">
            <a:extLst>
              <a:ext uri="{FF2B5EF4-FFF2-40B4-BE49-F238E27FC236}">
                <a16:creationId xmlns:a16="http://schemas.microsoft.com/office/drawing/2014/main" id="{37DD9DDB-5F46-40A0-A8FA-05AFD85DDCF9}"/>
              </a:ext>
            </a:extLst>
          </p:cNvPr>
          <p:cNvSpPr>
            <a:spLocks noGrp="1"/>
          </p:cNvSpPr>
          <p:nvPr>
            <p:ph sz="quarter" idx="19" hasCustomPrompt="1"/>
          </p:nvPr>
        </p:nvSpPr>
        <p:spPr>
          <a:xfrm>
            <a:off x="500062" y="5084763"/>
            <a:ext cx="5486400" cy="273600"/>
          </a:xfrm>
        </p:spPr>
        <p:txBody>
          <a:bodyPr anchor="b" anchorCtr="0"/>
          <a:lstStyle>
            <a:lvl1pPr marL="0" indent="0">
              <a:buNone/>
              <a:defRPr sz="2400">
                <a:solidFill>
                  <a:schemeClr val="tx1"/>
                </a:solidFill>
                <a:latin typeface="+mj-lt"/>
              </a:defRPr>
            </a:lvl1pPr>
            <a:lvl2pPr marL="180000" indent="0">
              <a:buNone/>
              <a:defRPr/>
            </a:lvl2pPr>
          </a:lstStyle>
          <a:p>
            <a:pPr lvl="0"/>
            <a:r>
              <a:rPr lang="en-GB"/>
              <a:t>Click to add text</a:t>
            </a:r>
            <a:endParaRPr lang="en-US"/>
          </a:p>
        </p:txBody>
      </p:sp>
      <p:grpSp>
        <p:nvGrpSpPr>
          <p:cNvPr id="16" name="Group logo">
            <a:extLst>
              <a:ext uri="{FF2B5EF4-FFF2-40B4-BE49-F238E27FC236}">
                <a16:creationId xmlns:a16="http://schemas.microsoft.com/office/drawing/2014/main" id="{F096A198-57B0-402E-B8FD-71C5BF944700}"/>
              </a:ext>
            </a:extLst>
          </p:cNvPr>
          <p:cNvGrpSpPr>
            <a:grpSpLocks noChangeAspect="1"/>
          </p:cNvGrpSpPr>
          <p:nvPr userDrawn="1"/>
        </p:nvGrpSpPr>
        <p:grpSpPr bwMode="auto">
          <a:xfrm>
            <a:off x="10256489" y="6137500"/>
            <a:ext cx="1436163" cy="320400"/>
            <a:chOff x="6478" y="3868"/>
            <a:chExt cx="892" cy="199"/>
          </a:xfrm>
        </p:grpSpPr>
        <p:sp>
          <p:nvSpPr>
            <p:cNvPr id="17" name="Freeform 5">
              <a:extLst>
                <a:ext uri="{FF2B5EF4-FFF2-40B4-BE49-F238E27FC236}">
                  <a16:creationId xmlns:a16="http://schemas.microsoft.com/office/drawing/2014/main" id="{9735D8F0-DF96-4E27-BA61-1D988B869192}"/>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6">
              <a:extLst>
                <a:ext uri="{FF2B5EF4-FFF2-40B4-BE49-F238E27FC236}">
                  <a16:creationId xmlns:a16="http://schemas.microsoft.com/office/drawing/2014/main" id="{1497644D-7612-422C-AF4D-1E0DD385458D}"/>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7">
              <a:extLst>
                <a:ext uri="{FF2B5EF4-FFF2-40B4-BE49-F238E27FC236}">
                  <a16:creationId xmlns:a16="http://schemas.microsoft.com/office/drawing/2014/main" id="{A6B732CD-52AC-420B-8B09-36FD5C70C89F}"/>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8">
              <a:extLst>
                <a:ext uri="{FF2B5EF4-FFF2-40B4-BE49-F238E27FC236}">
                  <a16:creationId xmlns:a16="http://schemas.microsoft.com/office/drawing/2014/main" id="{C85937AE-5276-446F-AB67-7B60605D469B}"/>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9">
              <a:extLst>
                <a:ext uri="{FF2B5EF4-FFF2-40B4-BE49-F238E27FC236}">
                  <a16:creationId xmlns:a16="http://schemas.microsoft.com/office/drawing/2014/main" id="{1142013A-0C22-460F-9469-E0A34D93C5A3}"/>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0">
              <a:extLst>
                <a:ext uri="{FF2B5EF4-FFF2-40B4-BE49-F238E27FC236}">
                  <a16:creationId xmlns:a16="http://schemas.microsoft.com/office/drawing/2014/main" id="{0F3AFC74-3794-4E77-9F20-A4B649553CE2}"/>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1">
              <a:extLst>
                <a:ext uri="{FF2B5EF4-FFF2-40B4-BE49-F238E27FC236}">
                  <a16:creationId xmlns:a16="http://schemas.microsoft.com/office/drawing/2014/main" id="{1D726B94-52B6-40D9-90FC-C0F4F1324043}"/>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2">
              <a:extLst>
                <a:ext uri="{FF2B5EF4-FFF2-40B4-BE49-F238E27FC236}">
                  <a16:creationId xmlns:a16="http://schemas.microsoft.com/office/drawing/2014/main" id="{04D1092F-9F78-4F84-96C4-3D628BA8E4A5}"/>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a:xfrm>
            <a:off x="0" y="6858000"/>
            <a:ext cx="0" cy="0"/>
          </a:xfrm>
        </p:spPr>
        <p:txBody>
          <a:bodyPr/>
          <a:lstStyle/>
          <a:p>
            <a:endParaRPr lang="en-GB"/>
          </a:p>
        </p:txBody>
      </p:sp>
      <p:sp>
        <p:nvSpPr>
          <p:cNvPr id="27" name="Footer Placeholder 18" hidden="1">
            <a:extLst>
              <a:ext uri="{FF2B5EF4-FFF2-40B4-BE49-F238E27FC236}">
                <a16:creationId xmlns:a16="http://schemas.microsoft.com/office/drawing/2014/main" id="{7BC00E8E-7767-4CBC-8922-35975B938062}"/>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28" name="Slide Number Placeholder 19" hidden="1">
            <a:extLst>
              <a:ext uri="{FF2B5EF4-FFF2-40B4-BE49-F238E27FC236}">
                <a16:creationId xmlns:a16="http://schemas.microsoft.com/office/drawing/2014/main" id="{768E6C0E-9500-4A30-831D-49B7D31ACD26}"/>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26642231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grey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399" y="1950097"/>
            <a:ext cx="5484475"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24788" y="1950097"/>
            <a:ext cx="5465562"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2195170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grey B">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00400" y="1950098"/>
            <a:ext cx="3560400" cy="3686400"/>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27201" y="1950097"/>
            <a:ext cx="7363150" cy="3686400"/>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5" name="Title 4">
            <a:extLst>
              <a:ext uri="{FF2B5EF4-FFF2-40B4-BE49-F238E27FC236}">
                <a16:creationId xmlns:a16="http://schemas.microsoft.com/office/drawing/2014/main" id="{CC0AB295-B1DB-4A8F-98EB-8D0294F0974A}"/>
              </a:ext>
            </a:extLst>
          </p:cNvPr>
          <p:cNvSpPr>
            <a:spLocks noGrp="1"/>
          </p:cNvSpPr>
          <p:nvPr>
            <p:ph type="title" hasCustomPrompt="1"/>
          </p:nvPr>
        </p:nvSpPr>
        <p:spPr/>
        <p:txBody>
          <a:bodyPr/>
          <a:lstStyle>
            <a:lvl1pPr>
              <a:defRPr/>
            </a:lvl1pPr>
          </a:lstStyle>
          <a:p>
            <a:r>
              <a:rPr lang="en-GB"/>
              <a:t>Click to add title</a:t>
            </a:r>
          </a:p>
        </p:txBody>
      </p:sp>
    </p:spTree>
    <p:extLst>
      <p:ext uri="{BB962C8B-B14F-4D97-AF65-F5344CB8AC3E}">
        <p14:creationId xmlns:p14="http://schemas.microsoft.com/office/powerpoint/2010/main" val="41855591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ntent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50"/>
            <a:ext cx="1120953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50097"/>
            <a:ext cx="3560736"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26138" y="1950097"/>
            <a:ext cx="3560736"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8131175" y="1950097"/>
            <a:ext cx="3559175"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4279537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0063" y="2732088"/>
            <a:ext cx="5473700" cy="1816100"/>
          </a:xfrm>
        </p:spPr>
        <p:txBody>
          <a:bodyPr anchor="t"/>
          <a:lstStyle>
            <a:lvl1pPr algn="l">
              <a:defRPr sz="4000">
                <a:solidFill>
                  <a:schemeClr val="bg1"/>
                </a:solidFill>
              </a:defRPr>
            </a:lvl1pPr>
          </a:lstStyle>
          <a:p>
            <a:r>
              <a:rPr lang="en-GB"/>
              <a:t>Click to add title</a:t>
            </a:r>
          </a:p>
        </p:txBody>
      </p:sp>
      <p:sp>
        <p:nvSpPr>
          <p:cNvPr id="24" name="Text Placeholder 23">
            <a:extLst>
              <a:ext uri="{FF2B5EF4-FFF2-40B4-BE49-F238E27FC236}">
                <a16:creationId xmlns:a16="http://schemas.microsoft.com/office/drawing/2014/main" id="{0053EA21-14DD-464D-95CF-F4D04D57A477}"/>
              </a:ext>
            </a:extLst>
          </p:cNvPr>
          <p:cNvSpPr>
            <a:spLocks noGrp="1"/>
          </p:cNvSpPr>
          <p:nvPr>
            <p:ph type="body" sz="quarter" idx="18" hasCustomPrompt="1"/>
          </p:nvPr>
        </p:nvSpPr>
        <p:spPr>
          <a:xfrm>
            <a:off x="498940" y="6112252"/>
            <a:ext cx="2629369" cy="140506"/>
          </a:xfrm>
        </p:spPr>
        <p:txBody>
          <a:bodyPr/>
          <a:lstStyle>
            <a:lvl1pPr marL="0" indent="0">
              <a:buNone/>
              <a:defRPr sz="900">
                <a:solidFill>
                  <a:schemeClr val="bg1"/>
                </a:solidFill>
              </a:defRPr>
            </a:lvl1pPr>
          </a:lstStyle>
          <a:p>
            <a:pPr lvl="0"/>
            <a:r>
              <a:rPr lang="en-GB"/>
              <a:t>Insert presenter’s name and surname</a:t>
            </a:r>
          </a:p>
        </p:txBody>
      </p:sp>
      <p:sp>
        <p:nvSpPr>
          <p:cNvPr id="7" name="Date Placeholder 6">
            <a:extLst>
              <a:ext uri="{FF2B5EF4-FFF2-40B4-BE49-F238E27FC236}">
                <a16:creationId xmlns:a16="http://schemas.microsoft.com/office/drawing/2014/main" id="{68922A9B-8A21-4C62-B8E0-4E57BCB7F23C}"/>
              </a:ext>
            </a:extLst>
          </p:cNvPr>
          <p:cNvSpPr>
            <a:spLocks noGrp="1"/>
          </p:cNvSpPr>
          <p:nvPr>
            <p:ph type="dt" sz="half" idx="15"/>
          </p:nvPr>
        </p:nvSpPr>
        <p:spPr>
          <a:xfrm>
            <a:off x="500997" y="6247262"/>
            <a:ext cx="2627312" cy="140910"/>
          </a:xfrm>
        </p:spPr>
        <p:txBody>
          <a:bodyPr wrap="none" lIns="0" tIns="0" rIns="0" bIns="0"/>
          <a:lstStyle>
            <a:lvl1pPr>
              <a:defRPr sz="900">
                <a:solidFill>
                  <a:schemeClr val="bg1"/>
                </a:solidFill>
              </a:defRPr>
            </a:lvl1pPr>
          </a:lstStyle>
          <a:p>
            <a:endParaRPr lang="en-GB"/>
          </a:p>
        </p:txBody>
      </p:sp>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p:spPr>
        <p:txBody>
          <a:bodyPr/>
          <a:lstStyle>
            <a:lvl1pPr>
              <a:defRPr sz="100">
                <a:noFill/>
              </a:defRPr>
            </a:lvl1pPr>
          </a:lstStyle>
          <a:p>
            <a:r>
              <a:rPr lang="en-GB"/>
              <a:t>Insert presentation title via Header &amp; Footer</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pic>
        <p:nvPicPr>
          <p:cNvPr id="9" name="Logo">
            <a:extLst>
              <a:ext uri="{FF2B5EF4-FFF2-40B4-BE49-F238E27FC236}">
                <a16:creationId xmlns:a16="http://schemas.microsoft.com/office/drawing/2014/main" id="{7048F7A2-A910-4758-AA3D-CD67AF0CDE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747" y="6057799"/>
            <a:ext cx="1904400" cy="425470"/>
          </a:xfrm>
          <a:prstGeom prst="rect">
            <a:avLst/>
          </a:prstGeom>
        </p:spPr>
      </p:pic>
    </p:spTree>
    <p:extLst>
      <p:ext uri="{BB962C8B-B14F-4D97-AF65-F5344CB8AC3E}">
        <p14:creationId xmlns:p14="http://schemas.microsoft.com/office/powerpoint/2010/main" val="3954495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00399" y="1501255"/>
            <a:ext cx="5484476"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25550" y="1501255"/>
            <a:ext cx="5464800"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500399" y="3678175"/>
            <a:ext cx="5484476"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9" name="Content Placeholder 3">
            <a:extLst>
              <a:ext uri="{FF2B5EF4-FFF2-40B4-BE49-F238E27FC236}">
                <a16:creationId xmlns:a16="http://schemas.microsoft.com/office/drawing/2014/main" id="{4F9FA52E-E6B6-497B-8CDF-4291B6C70B9B}"/>
              </a:ext>
            </a:extLst>
          </p:cNvPr>
          <p:cNvSpPr>
            <a:spLocks noGrp="1"/>
          </p:cNvSpPr>
          <p:nvPr>
            <p:ph sz="half" idx="17" hasCustomPrompt="1"/>
          </p:nvPr>
        </p:nvSpPr>
        <p:spPr>
          <a:xfrm>
            <a:off x="6225550" y="3678175"/>
            <a:ext cx="5464800"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Title 4">
            <a:extLst>
              <a:ext uri="{FF2B5EF4-FFF2-40B4-BE49-F238E27FC236}">
                <a16:creationId xmlns:a16="http://schemas.microsoft.com/office/drawing/2014/main" id="{0535A655-0007-42B8-9AAE-D572D30C69E7}"/>
              </a:ext>
            </a:extLst>
          </p:cNvPr>
          <p:cNvSpPr>
            <a:spLocks noGrp="1"/>
          </p:cNvSpPr>
          <p:nvPr>
            <p:ph type="title" hasCustomPrompt="1"/>
          </p:nvPr>
        </p:nvSpPr>
        <p:spPr/>
        <p:txBody>
          <a:bodyPr/>
          <a:lstStyle>
            <a:lvl1pPr>
              <a:defRPr/>
            </a:lvl1pPr>
          </a:lstStyle>
          <a:p>
            <a:r>
              <a:rPr lang="en-GB"/>
              <a:t>Click to add title</a:t>
            </a:r>
          </a:p>
        </p:txBody>
      </p:sp>
    </p:spTree>
    <p:extLst>
      <p:ext uri="{BB962C8B-B14F-4D97-AF65-F5344CB8AC3E}">
        <p14:creationId xmlns:p14="http://schemas.microsoft.com/office/powerpoint/2010/main" val="34741782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399" y="501649"/>
            <a:ext cx="11189951" cy="930275"/>
          </a:xfrm>
        </p:spPr>
        <p:txBody>
          <a:bodyPr/>
          <a:lstStyle>
            <a:lvl1pPr>
              <a:defRPr/>
            </a:lvl1pPr>
          </a:lstStyle>
          <a:p>
            <a:r>
              <a:rPr lang="en-GB" noProof="0"/>
              <a:t>Click to add title</a:t>
            </a:r>
          </a:p>
        </p:txBody>
      </p:sp>
      <p:sp>
        <p:nvSpPr>
          <p:cNvPr id="3" name="Content Placeholder 2"/>
          <p:cNvSpPr>
            <a:spLocks noGrp="1"/>
          </p:cNvSpPr>
          <p:nvPr>
            <p:ph idx="1" hasCustomPrompt="1"/>
          </p:nvPr>
        </p:nvSpPr>
        <p:spPr>
          <a:xfrm>
            <a:off x="500399" y="1943100"/>
            <a:ext cx="11189951" cy="3690257"/>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a:extLst>
              <a:ext uri="{FF2B5EF4-FFF2-40B4-BE49-F238E27FC236}">
                <a16:creationId xmlns:a16="http://schemas.microsoft.com/office/drawing/2014/main" id="{E9436AB1-5F87-45A0-A4D3-ACB62D87C979}"/>
              </a:ext>
            </a:extLst>
          </p:cNvPr>
          <p:cNvSpPr>
            <a:spLocks noGrp="1"/>
          </p:cNvSpPr>
          <p:nvPr>
            <p:ph type="ftr" sz="quarter" idx="11"/>
          </p:nvPr>
        </p:nvSpPr>
        <p:spPr/>
        <p:txBody>
          <a:bodyPr/>
          <a:lstStyle/>
          <a:p>
            <a:r>
              <a:rPr lang="en-GB"/>
              <a:t>Insert presentation title via Header &amp; Footer</a:t>
            </a:r>
          </a:p>
        </p:txBody>
      </p:sp>
      <p:sp>
        <p:nvSpPr>
          <p:cNvPr id="9" name="Slide Number Placeholder 8">
            <a:extLst>
              <a:ext uri="{FF2B5EF4-FFF2-40B4-BE49-F238E27FC236}">
                <a16:creationId xmlns:a16="http://schemas.microsoft.com/office/drawing/2014/main" id="{1DEC2C57-2A89-4D06-932E-353E043E7C9E}"/>
              </a:ext>
            </a:extLst>
          </p:cNvPr>
          <p:cNvSpPr>
            <a:spLocks noGrp="1"/>
          </p:cNvSpPr>
          <p:nvPr>
            <p:ph type="sldNum" sz="quarter" idx="12"/>
          </p:nvPr>
        </p:nvSpPr>
        <p:spPr/>
        <p:txBody>
          <a:bodyPr/>
          <a:lstStyle/>
          <a:p>
            <a:fld id="{43A204BC-C5BA-4EF4-ABC8-D45123A0C528}" type="slidenum">
              <a:rPr lang="en-GB" smtClean="0"/>
              <a:pPr/>
              <a:t>‹#›</a:t>
            </a:fld>
            <a:endParaRPr lang="en-GB"/>
          </a:p>
        </p:txBody>
      </p:sp>
      <p:sp>
        <p:nvSpPr>
          <p:cNvPr id="7" name="Date Placeholder 6" hidden="1">
            <a:extLst>
              <a:ext uri="{FF2B5EF4-FFF2-40B4-BE49-F238E27FC236}">
                <a16:creationId xmlns:a16="http://schemas.microsoft.com/office/drawing/2014/main" id="{C0878BA1-CFB4-4349-B120-1867D280A4EA}"/>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27310111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add title</a:t>
            </a:r>
          </a:p>
        </p:txBody>
      </p:sp>
      <p:sp>
        <p:nvSpPr>
          <p:cNvPr id="7" name="Footer Placeholder 6">
            <a:extLst>
              <a:ext uri="{FF2B5EF4-FFF2-40B4-BE49-F238E27FC236}">
                <a16:creationId xmlns:a16="http://schemas.microsoft.com/office/drawing/2014/main" id="{B66D4F2E-FFF6-4D94-A0A4-43A43FCDEB38}"/>
              </a:ext>
            </a:extLst>
          </p:cNvPr>
          <p:cNvSpPr>
            <a:spLocks noGrp="1"/>
          </p:cNvSpPr>
          <p:nvPr>
            <p:ph type="ftr" sz="quarter" idx="11"/>
          </p:nvPr>
        </p:nvSpPr>
        <p:spPr/>
        <p:txBody>
          <a:bodyPr/>
          <a:lstStyle/>
          <a:p>
            <a:r>
              <a:rPr lang="en-GB"/>
              <a:t>Insert presentation title via Header &amp; Footer</a:t>
            </a:r>
          </a:p>
        </p:txBody>
      </p:sp>
      <p:sp>
        <p:nvSpPr>
          <p:cNvPr id="8" name="Slide Number Placeholder 7">
            <a:extLst>
              <a:ext uri="{FF2B5EF4-FFF2-40B4-BE49-F238E27FC236}">
                <a16:creationId xmlns:a16="http://schemas.microsoft.com/office/drawing/2014/main" id="{810EAA6D-6226-4D0B-A23A-3D2469B69BC5}"/>
              </a:ext>
            </a:extLst>
          </p:cNvPr>
          <p:cNvSpPr>
            <a:spLocks noGrp="1"/>
          </p:cNvSpPr>
          <p:nvPr>
            <p:ph type="sldNum" sz="quarter" idx="12"/>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C3750702-865E-424E-BDAE-F6B87694C5F2}"/>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3450888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1017D30-3C3B-4E02-956C-526F80577709}"/>
              </a:ext>
            </a:extLst>
          </p:cNvPr>
          <p:cNvSpPr>
            <a:spLocks noGrp="1"/>
          </p:cNvSpPr>
          <p:nvPr>
            <p:ph type="ftr" sz="quarter" idx="11"/>
          </p:nvPr>
        </p:nvSpPr>
        <p:spPr/>
        <p:txBody>
          <a:bodyPr/>
          <a:lstStyle/>
          <a:p>
            <a:r>
              <a:rPr lang="en-GB"/>
              <a:t>Insert presentation title via Header &amp; Footer</a:t>
            </a:r>
          </a:p>
        </p:txBody>
      </p:sp>
      <p:sp>
        <p:nvSpPr>
          <p:cNvPr id="7" name="Slide Number Placeholder 6">
            <a:extLst>
              <a:ext uri="{FF2B5EF4-FFF2-40B4-BE49-F238E27FC236}">
                <a16:creationId xmlns:a16="http://schemas.microsoft.com/office/drawing/2014/main" id="{5A2CD91E-E870-45AB-B6B3-21B3C5472439}"/>
              </a:ext>
            </a:extLst>
          </p:cNvPr>
          <p:cNvSpPr>
            <a:spLocks noGrp="1"/>
          </p:cNvSpPr>
          <p:nvPr>
            <p:ph type="sldNum" sz="quarter" idx="12"/>
          </p:nvPr>
        </p:nvSpPr>
        <p:spPr/>
        <p:txBody>
          <a:bodyPr/>
          <a:lstStyle/>
          <a:p>
            <a:fld id="{43A204BC-C5BA-4EF4-ABC8-D45123A0C528}" type="slidenum">
              <a:rPr lang="en-GB" smtClean="0"/>
              <a:pPr/>
              <a:t>‹#›</a:t>
            </a:fld>
            <a:endParaRPr lang="en-GB"/>
          </a:p>
        </p:txBody>
      </p:sp>
      <p:sp>
        <p:nvSpPr>
          <p:cNvPr id="5" name="Date Placeholder 4" hidden="1">
            <a:extLst>
              <a:ext uri="{FF2B5EF4-FFF2-40B4-BE49-F238E27FC236}">
                <a16:creationId xmlns:a16="http://schemas.microsoft.com/office/drawing/2014/main" id="{CF0E3E31-9EAD-4ECD-A589-4F158B739B5B}"/>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2843948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4308475"/>
            <a:ext cx="10491788" cy="1318735"/>
          </a:xfrm>
        </p:spPr>
        <p:txBody>
          <a:bodyPr/>
          <a:lstStyle>
            <a:lvl1pPr>
              <a:defRPr sz="4000" b="0">
                <a:solidFill>
                  <a:schemeClr val="accent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pic>
        <p:nvPicPr>
          <p:cNvPr id="7" name="Picture 6">
            <a:extLst>
              <a:ext uri="{FF2B5EF4-FFF2-40B4-BE49-F238E27FC236}">
                <a16:creationId xmlns:a16="http://schemas.microsoft.com/office/drawing/2014/main" id="{B70C7CED-62BB-4D41-91E8-AED15ACB42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9676" y="6134617"/>
            <a:ext cx="1435438" cy="320697"/>
          </a:xfrm>
          <a:prstGeom prst="rect">
            <a:avLst/>
          </a:prstGeom>
        </p:spPr>
      </p:pic>
    </p:spTree>
    <p:extLst>
      <p:ext uri="{BB962C8B-B14F-4D97-AF65-F5344CB8AC3E}">
        <p14:creationId xmlns:p14="http://schemas.microsoft.com/office/powerpoint/2010/main" val="28479643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w. pictur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3" y="4308474"/>
            <a:ext cx="10491788" cy="1323975"/>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Insert presentation title via Header &amp; Footer</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8" name="Text Placeholder 12">
            <a:extLst>
              <a:ext uri="{FF2B5EF4-FFF2-40B4-BE49-F238E27FC236}">
                <a16:creationId xmlns:a16="http://schemas.microsoft.com/office/drawing/2014/main" id="{A6CDA879-E7F2-4945-8A09-C6477E28A6A6}"/>
              </a:ext>
            </a:extLst>
          </p:cNvPr>
          <p:cNvSpPr>
            <a:spLocks noGrp="1"/>
          </p:cNvSpPr>
          <p:nvPr>
            <p:ph type="body" sz="quarter" idx="18" hasCustomPrompt="1"/>
          </p:nvPr>
        </p:nvSpPr>
        <p:spPr>
          <a:xfrm>
            <a:off x="10252534" y="6134616"/>
            <a:ext cx="1435437" cy="320697"/>
          </a:xfrm>
          <a:blipFill>
            <a:blip r:embed="rId2"/>
            <a:stretch>
              <a:fillRect/>
            </a:stretch>
          </a:blipFill>
        </p:spPr>
        <p:txBody>
          <a:bodyPr/>
          <a:lstStyle>
            <a:lvl1pPr marL="0" indent="0">
              <a:buNone/>
              <a:defRPr sz="100">
                <a:noFill/>
              </a:defRPr>
            </a:lvl1pPr>
          </a:lstStyle>
          <a:p>
            <a:pPr lvl="0"/>
            <a:r>
              <a:rPr lang="en-GB"/>
              <a:t>.</a:t>
            </a:r>
          </a:p>
        </p:txBody>
      </p:sp>
    </p:spTree>
    <p:extLst>
      <p:ext uri="{BB962C8B-B14F-4D97-AF65-F5344CB8AC3E}">
        <p14:creationId xmlns:p14="http://schemas.microsoft.com/office/powerpoint/2010/main" val="6705634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1" name="Text Box 3"/>
          <p:cNvSpPr txBox="1">
            <a:spLocks noChangeArrowheads="1"/>
          </p:cNvSpPr>
          <p:nvPr userDrawn="1"/>
        </p:nvSpPr>
        <p:spPr bwMode="auto">
          <a:xfrm>
            <a:off x="4325290" y="1439372"/>
            <a:ext cx="2917403" cy="472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1200"/>
              </a:spcBef>
              <a:spcAft>
                <a:spcPts val="600"/>
              </a:spcAft>
              <a:defRPr/>
            </a:pPr>
            <a:r>
              <a:rPr lang="en-GB" sz="900" b="1" noProof="1">
                <a:solidFill>
                  <a:schemeClr val="tx1"/>
                </a:solidFill>
                <a:latin typeface="+mn-lt"/>
                <a:cs typeface="Arial" panose="020B0604020202020204" pitchFamily="34" charset="0"/>
              </a:rPr>
              <a:t>A. Insert corporate picture</a:t>
            </a: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mn-lt"/>
                <a:cs typeface="Arial" panose="020B0604020202020204" pitchFamily="34" charset="0"/>
              </a:rPr>
              <a:t>1.</a:t>
            </a:r>
            <a:r>
              <a:rPr lang="en-GB" altLang="da-DK" sz="900" b="0" noProof="1">
                <a:solidFill>
                  <a:schemeClr val="tx1"/>
                </a:solidFill>
                <a:latin typeface="+mn-lt"/>
                <a:cs typeface="Arial" panose="020B0604020202020204" pitchFamily="34" charset="0"/>
              </a:rPr>
              <a:t> Click the blue </a:t>
            </a:r>
            <a:r>
              <a:rPr lang="en-GB" altLang="da-DK" sz="900" b="1" baseline="0" noProof="1">
                <a:solidFill>
                  <a:schemeClr val="tx1"/>
                </a:solidFill>
                <a:latin typeface="+mn-lt"/>
                <a:cs typeface="Arial" panose="020B0604020202020204" pitchFamily="34" charset="0"/>
              </a:rPr>
              <a:t>Templafy</a:t>
            </a:r>
            <a:r>
              <a:rPr lang="en-GB" altLang="da-DK" sz="900" b="0" baseline="0" noProof="1">
                <a:solidFill>
                  <a:schemeClr val="tx1"/>
                </a:solidFill>
                <a:latin typeface="+mn-lt"/>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In the dropdown, click </a:t>
            </a:r>
            <a:r>
              <a:rPr lang="en-GB" altLang="da-DK" sz="900" b="1" baseline="0" noProof="1">
                <a:solidFill>
                  <a:schemeClr val="tx1"/>
                </a:solidFill>
                <a:latin typeface="+mn-lt"/>
                <a:cs typeface="Arial" panose="020B0604020202020204" pitchFamily="34" charset="0"/>
              </a:rPr>
              <a:t>Images</a:t>
            </a:r>
            <a:r>
              <a:rPr lang="en-GB" altLang="da-DK" sz="900" b="0" baseline="0" noProof="1">
                <a:solidFill>
                  <a:schemeClr val="tx1"/>
                </a:solidFill>
                <a:latin typeface="+mn-lt"/>
                <a:cs typeface="Arial" panose="020B0604020202020204" pitchFamily="34" charset="0"/>
              </a:rPr>
              <a:t>,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or click </a:t>
            </a:r>
            <a:r>
              <a:rPr lang="en-GB" altLang="da-DK" sz="900" b="1" baseline="0" noProof="1">
                <a:solidFill>
                  <a:schemeClr val="tx1"/>
                </a:solidFill>
                <a:latin typeface="+mn-lt"/>
                <a:cs typeface="Arial" panose="020B0604020202020204" pitchFamily="34" charset="0"/>
              </a:rPr>
              <a:t>Images</a:t>
            </a:r>
            <a:r>
              <a:rPr lang="en-GB" altLang="da-DK" sz="900" b="0" i="0" baseline="0" noProof="1">
                <a:solidFill>
                  <a:schemeClr val="tx1"/>
                </a:solidFill>
                <a:latin typeface="+mn-lt"/>
                <a:cs typeface="Arial" panose="020B0604020202020204" pitchFamily="34" charset="0"/>
              </a:rPr>
              <a:t>-button</a:t>
            </a:r>
            <a:r>
              <a:rPr lang="en-GB" altLang="da-DK" sz="900" b="0" baseline="0" noProof="1">
                <a:solidFill>
                  <a:schemeClr val="tx1"/>
                </a:solidFill>
                <a:latin typeface="+mn-lt"/>
                <a:cs typeface="Arial" panose="020B0604020202020204" pitchFamily="34" charset="0"/>
              </a:rPr>
              <a:t> in the right Templafy pane</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altLang="da-DK" sz="900" b="1" baseline="0" noProof="1">
                <a:solidFill>
                  <a:schemeClr val="tx1"/>
                </a:solidFill>
                <a:latin typeface="+mn-lt"/>
                <a:cs typeface="Arial" panose="020B0604020202020204" pitchFamily="34" charset="0"/>
              </a:rPr>
              <a:t>B. Browse for other pictures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a:t>
            </a:r>
            <a:r>
              <a:rPr lang="en-GB" altLang="da-DK" sz="900" b="0" baseline="0" noProof="1">
                <a:solidFill>
                  <a:schemeClr val="tx1"/>
                </a:solidFill>
                <a:latin typeface="+mn-lt"/>
                <a:cs typeface="Arial" panose="020B0604020202020204" pitchFamily="34" charset="0"/>
              </a:rPr>
              <a:t> on </a:t>
            </a:r>
            <a:r>
              <a:rPr lang="en-GB" altLang="da-DK" sz="900" b="1" baseline="0" noProof="1">
                <a:solidFill>
                  <a:schemeClr val="tx1"/>
                </a:solidFill>
                <a:latin typeface="+mn-lt"/>
                <a:cs typeface="Arial" panose="020B0604020202020204" pitchFamily="34" charset="0"/>
              </a:rPr>
              <a:t>Image Tools </a:t>
            </a:r>
            <a:r>
              <a:rPr lang="en-GB" altLang="da-DK" sz="900" b="0" baseline="0" noProof="1">
                <a:solidFill>
                  <a:schemeClr val="tx1"/>
                </a:solidFill>
                <a:latin typeface="+mn-lt"/>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Click on </a:t>
            </a:r>
            <a:r>
              <a:rPr lang="en-GB" altLang="da-DK" sz="900" b="1" baseline="0" noProof="1">
                <a:solidFill>
                  <a:schemeClr val="tx1"/>
                </a:solidFill>
                <a:latin typeface="+mn-lt"/>
                <a:cs typeface="Arial" panose="020B0604020202020204" pitchFamily="34" charset="0"/>
              </a:rPr>
              <a:t>Insert</a:t>
            </a:r>
            <a:r>
              <a:rPr lang="en-GB" altLang="da-DK" sz="900" b="0" baseline="0" noProof="1">
                <a:solidFill>
                  <a:schemeClr val="tx1"/>
                </a:solidFill>
                <a:latin typeface="+mn-lt"/>
                <a:cs typeface="Arial" panose="020B0604020202020204" pitchFamily="34" charset="0"/>
              </a:rPr>
              <a:t> to browse for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a picture</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sz="900" b="1">
                <a:solidFill>
                  <a:srgbClr val="000000"/>
                </a:solidFill>
                <a:latin typeface="+mn-lt"/>
                <a:ea typeface="Times New Roman" panose="02020603050405020304" pitchFamily="18" charset="0"/>
              </a:rPr>
              <a:t>C. </a:t>
            </a:r>
            <a:r>
              <a:rPr lang="en-GB" sz="900" b="1" noProof="0">
                <a:solidFill>
                  <a:srgbClr val="000000"/>
                </a:solidFill>
                <a:latin typeface="+mn-lt"/>
                <a:ea typeface="Times New Roman" panose="02020603050405020304" pitchFamily="18" charset="0"/>
              </a:rPr>
              <a:t>Insert copied picture</a:t>
            </a:r>
            <a:endParaRPr lang="en-GB" altLang="da-DK" sz="900" noProof="0">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a:t>
            </a:r>
            <a:r>
              <a:rPr lang="en-GB" altLang="da-DK" sz="900" b="0" baseline="0" noProof="1">
                <a:solidFill>
                  <a:schemeClr val="tx1"/>
                </a:solidFill>
                <a:latin typeface="+mn-lt"/>
                <a:cs typeface="Arial" panose="020B0604020202020204" pitchFamily="34" charset="0"/>
              </a:rPr>
              <a:t> on </a:t>
            </a:r>
            <a:r>
              <a:rPr lang="en-GB" altLang="da-DK" sz="900" b="1" baseline="0" noProof="1">
                <a:solidFill>
                  <a:schemeClr val="tx1"/>
                </a:solidFill>
                <a:latin typeface="+mn-lt"/>
                <a:cs typeface="Arial" panose="020B0604020202020204" pitchFamily="34" charset="0"/>
              </a:rPr>
              <a:t>Image Tools </a:t>
            </a:r>
            <a:r>
              <a:rPr lang="en-GB" altLang="da-DK" sz="900" b="0" baseline="0" noProof="1">
                <a:solidFill>
                  <a:schemeClr val="tx1"/>
                </a:solidFill>
                <a:latin typeface="+mn-lt"/>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Click on </a:t>
            </a:r>
            <a:r>
              <a:rPr lang="en-GB" altLang="da-DK" sz="900" b="1" baseline="0" noProof="1">
                <a:solidFill>
                  <a:schemeClr val="tx1"/>
                </a:solidFill>
                <a:latin typeface="+mn-lt"/>
                <a:cs typeface="Arial" panose="020B0604020202020204" pitchFamily="34" charset="0"/>
              </a:rPr>
              <a:t>paste</a:t>
            </a:r>
            <a:r>
              <a:rPr lang="en-GB" altLang="da-DK" sz="900" b="0" baseline="0" noProof="1">
                <a:solidFill>
                  <a:schemeClr val="tx1"/>
                </a:solidFill>
                <a:latin typeface="+mn-lt"/>
                <a:cs typeface="Arial" panose="020B0604020202020204" pitchFamily="34" charset="0"/>
              </a:rPr>
              <a:t> to browse for a picture</a:t>
            </a:r>
          </a:p>
          <a:p>
            <a:pPr eaLnBrk="1" hangingPunct="1">
              <a:spcBef>
                <a:spcPts val="1000"/>
              </a:spcBef>
              <a:spcAft>
                <a:spcPts val="600"/>
              </a:spcAft>
              <a:defRPr/>
            </a:pPr>
            <a:r>
              <a:rPr lang="en-GB" sz="900" b="1" noProof="1">
                <a:solidFill>
                  <a:schemeClr val="tx1"/>
                </a:solidFill>
                <a:latin typeface="+mn-lt"/>
                <a:cs typeface="Arial" panose="020B0604020202020204" pitchFamily="34" charset="0"/>
              </a:rPr>
              <a:t>Guides</a:t>
            </a:r>
          </a:p>
          <a:p>
            <a:pPr eaLnBrk="1" hangingPunct="1">
              <a:spcAft>
                <a:spcPts val="600"/>
              </a:spcAft>
              <a:defRPr/>
            </a:pPr>
            <a:r>
              <a:rPr lang="en-GB" altLang="da-DK" sz="900" b="0" noProof="1">
                <a:solidFill>
                  <a:schemeClr val="tx1"/>
                </a:solidFill>
                <a:latin typeface="+mn-lt"/>
                <a:cs typeface="Arial" panose="020B0604020202020204" pitchFamily="34" charset="0"/>
              </a:rPr>
              <a:t>To view drawing guides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viewing of guides</a:t>
            </a:r>
          </a:p>
          <a:p>
            <a:pPr fontAlgn="auto">
              <a:spcBef>
                <a:spcPts val="1200"/>
              </a:spcBef>
              <a:spcAft>
                <a:spcPts val="600"/>
              </a:spcAft>
              <a:buFont typeface="+mj-lt"/>
              <a:buNone/>
              <a:defRPr/>
            </a:pP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mn-lt"/>
                <a:cs typeface="Arial" panose="020B0604020202020204" pitchFamily="34" charset="0"/>
              </a:rPr>
              <a:t>1.</a:t>
            </a:r>
            <a:r>
              <a:rPr lang="en-GB" altLang="da-DK" sz="900" noProof="1">
                <a:solidFill>
                  <a:schemeClr val="tx1"/>
                </a:solidFill>
                <a:latin typeface="+mn-lt"/>
                <a:cs typeface="Arial" panose="020B0604020202020204" pitchFamily="34" charset="0"/>
              </a:rPr>
              <a:t> Click the </a:t>
            </a:r>
            <a:r>
              <a:rPr lang="en-GB" altLang="da-DK" sz="900" b="1" noProof="1">
                <a:solidFill>
                  <a:schemeClr val="tx1"/>
                </a:solidFill>
                <a:latin typeface="+mn-lt"/>
                <a:cs typeface="Arial" panose="020B0604020202020204" pitchFamily="34" charset="0"/>
              </a:rPr>
              <a:t>Home </a:t>
            </a:r>
            <a:r>
              <a:rPr lang="en-GB" altLang="da-DK" sz="900" b="0" noProof="1">
                <a:solidFill>
                  <a:schemeClr val="tx1"/>
                </a:solidFill>
                <a:latin typeface="+mn-lt"/>
                <a:cs typeface="Arial" panose="020B0604020202020204" pitchFamily="34" charset="0"/>
              </a:rPr>
              <a:t>tab</a:t>
            </a:r>
            <a:endParaRPr lang="en-GB" altLang="da-DK" sz="900" b="0" strike="sngStrike" noProof="1">
              <a:solidFill>
                <a:schemeClr val="tx1"/>
              </a:solidFill>
              <a:latin typeface="+mn-lt"/>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mn-lt"/>
                <a:cs typeface="Arial" panose="020B0604020202020204" pitchFamily="34" charset="0"/>
              </a:rPr>
              <a:t>2.</a:t>
            </a:r>
            <a:r>
              <a:rPr lang="en-GB" altLang="da-DK" sz="900" noProof="1">
                <a:solidFill>
                  <a:schemeClr val="tx1"/>
                </a:solidFill>
                <a:latin typeface="+mn-lt"/>
                <a:cs typeface="Arial" panose="020B0604020202020204" pitchFamily="34" charset="0"/>
              </a:rPr>
              <a:t> 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a:t>
            </a:r>
            <a:br>
              <a:rPr lang="en-GB" altLang="da-DK" sz="900" noProof="1">
                <a:solidFill>
                  <a:schemeClr val="tx1"/>
                </a:solidFill>
                <a:latin typeface="+mn-lt"/>
                <a:cs typeface="Arial" panose="020B0604020202020204" pitchFamily="34" charset="0"/>
              </a:rPr>
            </a:br>
            <a:r>
              <a:rPr lang="en-GB" altLang="da-DK" sz="900" noProof="1">
                <a:solidFill>
                  <a:schemeClr val="tx1"/>
                </a:solidFill>
                <a:latin typeface="+mn-lt"/>
                <a:cs typeface="Arial" panose="020B0604020202020204" pitchFamily="34" charset="0"/>
              </a:rPr>
              <a:t>size</a:t>
            </a:r>
            <a:r>
              <a:rPr lang="en-GB" altLang="da-DK" sz="900" baseline="0" noProof="1">
                <a:solidFill>
                  <a:schemeClr val="tx1"/>
                </a:solidFill>
                <a:latin typeface="+mn-lt"/>
                <a:cs typeface="Arial" panose="020B0604020202020204" pitchFamily="34" charset="0"/>
              </a:rPr>
              <a:t> and formatting of the slide placeholders</a:t>
            </a:r>
            <a:br>
              <a:rPr lang="en-GB" altLang="da-DK" sz="900" baseline="0" noProof="1">
                <a:solidFill>
                  <a:schemeClr val="tx1"/>
                </a:solidFill>
                <a:latin typeface="+mn-lt"/>
                <a:cs typeface="Arial" panose="020B0604020202020204" pitchFamily="34" charset="0"/>
              </a:rPr>
            </a:br>
            <a:r>
              <a:rPr lang="en-GB" altLang="da-DK" sz="900" baseline="0" noProof="1">
                <a:solidFill>
                  <a:schemeClr val="tx1"/>
                </a:solidFill>
                <a:latin typeface="+mn-lt"/>
                <a:cs typeface="Arial" panose="020B0604020202020204" pitchFamily="34" charset="0"/>
              </a:rPr>
              <a:t>to their default settings</a:t>
            </a:r>
            <a:endParaRPr lang="en-GB" sz="900" noProof="1">
              <a:solidFill>
                <a:schemeClr val="tx1"/>
              </a:solidFill>
              <a:latin typeface="+mn-lt"/>
              <a:cs typeface="Arial" panose="020B0604020202020204" pitchFamily="34" charset="0"/>
            </a:endParaRPr>
          </a:p>
          <a:p>
            <a:pPr eaLnBrk="1" hangingPunct="1">
              <a:spcAft>
                <a:spcPts val="600"/>
              </a:spcAft>
              <a:defRPr/>
            </a:pPr>
            <a:endParaRPr lang="en-GB" altLang="da-DK" sz="900" b="1" noProof="1">
              <a:solidFill>
                <a:schemeClr val="tx1"/>
              </a:solidFill>
              <a:latin typeface="+mn-lt"/>
              <a:cs typeface="Arial" panose="020B0604020202020204" pitchFamily="34" charset="0"/>
            </a:endParaRPr>
          </a:p>
        </p:txBody>
      </p:sp>
      <p:sp>
        <p:nvSpPr>
          <p:cNvPr id="9" name="Header"/>
          <p:cNvSpPr txBox="1"/>
          <p:nvPr userDrawn="1"/>
        </p:nvSpPr>
        <p:spPr>
          <a:xfrm>
            <a:off x="481014" y="464888"/>
            <a:ext cx="11072810" cy="629149"/>
          </a:xfrm>
          <a:prstGeom prst="rect">
            <a:avLst/>
          </a:prstGeom>
          <a:noFill/>
        </p:spPr>
        <p:txBody>
          <a:bodyPr wrap="square" lIns="0" tIns="0" rIns="0" bIns="0" rtlCol="0" anchor="t" anchorCtr="0">
            <a:noAutofit/>
          </a:bodyPr>
          <a:lstStyle/>
          <a:p>
            <a:r>
              <a:rPr kumimoji="0" lang="en-GB" sz="3200" b="0" i="0" u="none" strike="noStrike" kern="1200" cap="none" spc="0" normalizeH="0" baseline="0" noProof="0">
                <a:ln>
                  <a:noFill/>
                </a:ln>
                <a:solidFill>
                  <a:schemeClr val="accent1"/>
                </a:solidFill>
                <a:effectLst/>
                <a:uLnTx/>
                <a:uFillTx/>
                <a:latin typeface="+mj-lt"/>
                <a:ea typeface="+mj-ea"/>
                <a:cs typeface="Arial" panose="020B0604020202020204" pitchFamily="34" charset="0"/>
              </a:rPr>
              <a:t>User guide – delete before use</a:t>
            </a:r>
            <a:endParaRPr lang="en-GB" sz="1800" noProof="0">
              <a:solidFill>
                <a:schemeClr val="accent1"/>
              </a:solidFill>
              <a:latin typeface="+mj-lt"/>
            </a:endParaRPr>
          </a:p>
        </p:txBody>
      </p:sp>
      <p:sp>
        <p:nvSpPr>
          <p:cNvPr id="29" name="Text Box 2"/>
          <p:cNvSpPr txBox="1">
            <a:spLocks noChangeArrowheads="1"/>
          </p:cNvSpPr>
          <p:nvPr userDrawn="1"/>
        </p:nvSpPr>
        <p:spPr bwMode="auto">
          <a:xfrm>
            <a:off x="507139" y="1439372"/>
            <a:ext cx="241200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mn-lt"/>
                <a:cs typeface="Arial" panose="020B0604020202020204" pitchFamily="34" charset="0"/>
              </a:rPr>
              <a:t>Use text</a:t>
            </a:r>
            <a:r>
              <a:rPr lang="en-GB" sz="900" b="1" baseline="0" noProof="1">
                <a:solidFill>
                  <a:schemeClr val="tx1"/>
                </a:solidFill>
                <a:latin typeface="+mn-lt"/>
                <a:cs typeface="Arial" panose="020B0604020202020204" pitchFamily="34" charset="0"/>
              </a:rPr>
              <a:t> styles</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 </a:t>
            </a:r>
            <a:r>
              <a:rPr lang="en-GB" sz="900" b="1" baseline="0" noProof="1">
                <a:solidFill>
                  <a:schemeClr val="tx1"/>
                </a:solidFill>
                <a:latin typeface="+mn-lt"/>
                <a:cs typeface="Arial" panose="020B0604020202020204" pitchFamily="34" charset="0"/>
              </a:rPr>
              <a:t>Decrease</a:t>
            </a:r>
            <a:br>
              <a:rPr lang="en-GB" sz="900" b="1" baseline="0" noProof="1">
                <a:solidFill>
                  <a:schemeClr val="tx1"/>
                </a:solidFill>
                <a:latin typeface="+mn-lt"/>
                <a:cs typeface="Arial" panose="020B0604020202020204" pitchFamily="34" charset="0"/>
              </a:rPr>
            </a:br>
            <a:r>
              <a:rPr lang="en-GB" sz="900" baseline="0" noProof="1">
                <a:solidFill>
                  <a:schemeClr val="tx1"/>
                </a:solidFill>
                <a:latin typeface="+mn-lt"/>
                <a:cs typeface="Arial" panose="020B0604020202020204" pitchFamily="34" charset="0"/>
              </a:rPr>
              <a:t>list level can be used</a:t>
            </a:r>
          </a:p>
          <a:p>
            <a:pPr eaLnBrk="1" hangingPunct="1">
              <a:spcAft>
                <a:spcPts val="600"/>
              </a:spcAft>
              <a:defRPr/>
            </a:pPr>
            <a:endParaRPr lang="en-GB" sz="900" baseline="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Delete bullet for regular text.</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bullet button to reaply the correct bullet again.</a:t>
            </a:r>
          </a:p>
          <a:p>
            <a:pPr eaLnBrk="1" hangingPunct="1">
              <a:spcBef>
                <a:spcPts val="1200"/>
              </a:spcBef>
              <a:spcAft>
                <a:spcPts val="600"/>
              </a:spcAft>
              <a:defRPr/>
            </a:pPr>
            <a:r>
              <a:rPr lang="en-GB" sz="900" b="1" noProof="0">
                <a:solidFill>
                  <a:srgbClr val="000000"/>
                </a:solidFill>
                <a:latin typeface="+mn-lt"/>
                <a:ea typeface="Times New Roman" panose="02020603050405020304" pitchFamily="18" charset="0"/>
              </a:rPr>
              <a:t>Insert</a:t>
            </a:r>
            <a:r>
              <a:rPr lang="en-GB" sz="900" b="1">
                <a:solidFill>
                  <a:srgbClr val="000000"/>
                </a:solidFill>
                <a:latin typeface="+mn-lt"/>
                <a:ea typeface="Times New Roman" panose="02020603050405020304" pitchFamily="18" charset="0"/>
              </a:rPr>
              <a:t> a New Slide</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noProof="1">
                <a:solidFill>
                  <a:schemeClr val="tx1"/>
                </a:solidFill>
                <a:latin typeface="+mn-lt"/>
                <a:cs typeface="Arial" panose="020B0604020202020204" pitchFamily="34" charset="0"/>
              </a:rPr>
              <a:t>Click on the </a:t>
            </a:r>
            <a:r>
              <a:rPr lang="en-GB" altLang="da-DK" sz="900" b="1" noProof="1">
                <a:solidFill>
                  <a:schemeClr val="tx1"/>
                </a:solidFill>
                <a:latin typeface="+mn-lt"/>
                <a:cs typeface="Arial" panose="020B0604020202020204" pitchFamily="34" charset="0"/>
              </a:rPr>
              <a:t>Home </a:t>
            </a:r>
            <a:r>
              <a:rPr lang="en-GB" altLang="da-DK" sz="900" b="0" noProof="1">
                <a:solidFill>
                  <a:schemeClr val="tx1"/>
                </a:solidFill>
                <a:latin typeface="+mn-lt"/>
                <a:cs typeface="Arial" panose="020B0604020202020204" pitchFamily="34" charset="0"/>
              </a:rPr>
              <a:t>tab</a:t>
            </a:r>
            <a:endParaRPr lang="en-GB" altLang="da-DK" sz="900" b="0" strike="sngStrike"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noProof="1">
                <a:solidFill>
                  <a:schemeClr val="tx1"/>
                </a:solidFill>
                <a:latin typeface="+mn-lt"/>
                <a:cs typeface="Arial" panose="020B0604020202020204" pitchFamily="34" charset="0"/>
              </a:rPr>
              <a:t>Click on the </a:t>
            </a:r>
            <a:r>
              <a:rPr lang="en-GB" altLang="da-DK" sz="900" b="1" baseline="0" noProof="1">
                <a:solidFill>
                  <a:schemeClr val="tx1"/>
                </a:solidFill>
                <a:latin typeface="+mn-lt"/>
                <a:cs typeface="Arial" panose="020B0604020202020204" pitchFamily="34" charset="0"/>
              </a:rPr>
              <a:t>New Slide </a:t>
            </a:r>
            <a:r>
              <a:rPr lang="en-GB" altLang="da-DK" sz="900" noProof="1">
                <a:solidFill>
                  <a:schemeClr val="tx1"/>
                </a:solidFill>
                <a:latin typeface="+mn-lt"/>
                <a:cs typeface="Arial" panose="020B0604020202020204" pitchFamily="34" charset="0"/>
              </a:rPr>
              <a:t>to insert </a:t>
            </a:r>
            <a:br>
              <a:rPr lang="en-GB" altLang="da-DK" sz="900" noProof="1">
                <a:solidFill>
                  <a:schemeClr val="tx1"/>
                </a:solidFill>
                <a:latin typeface="+mn-lt"/>
                <a:cs typeface="Arial" panose="020B0604020202020204" pitchFamily="34" charset="0"/>
              </a:rPr>
            </a:br>
            <a:r>
              <a:rPr lang="en-GB" altLang="da-DK" sz="900" noProof="1">
                <a:solidFill>
                  <a:schemeClr val="tx1"/>
                </a:solidFill>
                <a:latin typeface="+mn-lt"/>
                <a:cs typeface="Arial" panose="020B0604020202020204" pitchFamily="34" charset="0"/>
              </a:rPr>
              <a:t>new slide</a:t>
            </a:r>
          </a:p>
          <a:p>
            <a:pPr eaLnBrk="1" hangingPunct="1">
              <a:spcBef>
                <a:spcPts val="1200"/>
              </a:spcBef>
              <a:spcAft>
                <a:spcPts val="600"/>
              </a:spcAft>
              <a:defRPr/>
            </a:pPr>
            <a:r>
              <a:rPr lang="en-GB" sz="900" b="1">
                <a:solidFill>
                  <a:srgbClr val="000000"/>
                </a:solidFill>
                <a:latin typeface="+mn-lt"/>
                <a:ea typeface="Times New Roman" panose="02020603050405020304" pitchFamily="18" charset="0"/>
              </a:rPr>
              <a:t>Change Slide Layout</a:t>
            </a:r>
            <a:endParaRPr lang="en-GB" altLang="da-DK" sz="900" noProof="1">
              <a:solidFill>
                <a:schemeClr val="tx1"/>
              </a:solidFill>
              <a:latin typeface="+mn-lt"/>
              <a:cs typeface="Arial" panose="020B0604020202020204" pitchFamily="34" charset="0"/>
            </a:endParaRPr>
          </a:p>
          <a:p>
            <a:pPr marL="0" indent="0">
              <a:spcAft>
                <a:spcPts val="600"/>
              </a:spcAft>
              <a:buFont typeface="+mj-lt"/>
              <a:buNone/>
            </a:pPr>
            <a:r>
              <a:rPr lang="en-GB" sz="900" b="1">
                <a:solidFill>
                  <a:srgbClr val="000000"/>
                </a:solidFill>
                <a:latin typeface="+mn-lt"/>
                <a:ea typeface="Times New Roman" panose="02020603050405020304" pitchFamily="18" charset="0"/>
              </a:rPr>
              <a:t>1</a:t>
            </a:r>
            <a:r>
              <a:rPr lang="en-GB" sz="900" b="1" noProof="0">
                <a:solidFill>
                  <a:srgbClr val="000000"/>
                </a:solidFill>
                <a:latin typeface="+mn-lt"/>
                <a:ea typeface="Times New Roman" panose="02020603050405020304" pitchFamily="18" charset="0"/>
              </a:rPr>
              <a:t>. </a:t>
            </a:r>
            <a:r>
              <a:rPr lang="en-GB" sz="900" noProof="0">
                <a:solidFill>
                  <a:srgbClr val="000000"/>
                </a:solidFill>
                <a:latin typeface="+mn-lt"/>
                <a:ea typeface="Times New Roman" panose="02020603050405020304" pitchFamily="18" charset="0"/>
              </a:rPr>
              <a:t>Click on the arrow next to </a:t>
            </a:r>
            <a:r>
              <a:rPr lang="en-GB" sz="900" b="1" noProof="0">
                <a:solidFill>
                  <a:srgbClr val="000000"/>
                </a:solidFill>
                <a:latin typeface="+mn-lt"/>
                <a:ea typeface="Times New Roman" panose="02020603050405020304" pitchFamily="18" charset="0"/>
              </a:rPr>
              <a:t>Layout</a:t>
            </a:r>
            <a:br>
              <a:rPr lang="en-GB" sz="900" b="1" noProof="0">
                <a:solidFill>
                  <a:srgbClr val="000000"/>
                </a:solidFill>
                <a:latin typeface="+mn-lt"/>
                <a:ea typeface="Times New Roman" panose="02020603050405020304" pitchFamily="18" charset="0"/>
              </a:rPr>
            </a:br>
            <a:r>
              <a:rPr lang="en-GB" sz="900" noProof="0">
                <a:solidFill>
                  <a:srgbClr val="000000"/>
                </a:solidFill>
                <a:latin typeface="+mn-lt"/>
                <a:ea typeface="Times New Roman" panose="02020603050405020304" pitchFamily="18" charset="0"/>
              </a:rPr>
              <a:t>to view a dropdown menu of possible  layouts</a:t>
            </a:r>
            <a:endParaRPr lang="en-GB" sz="900" noProof="0">
              <a:latin typeface="+mn-lt"/>
              <a:ea typeface="Times New Roman" panose="02020603050405020304" pitchFamily="18" charset="0"/>
            </a:endParaRPr>
          </a:p>
          <a:p>
            <a:pPr marL="0" indent="0">
              <a:spcAft>
                <a:spcPts val="0"/>
              </a:spcAft>
              <a:buFont typeface="+mj-lt"/>
              <a:buNone/>
            </a:pPr>
            <a:r>
              <a:rPr lang="en-GB" sz="900" b="1" noProof="0">
                <a:solidFill>
                  <a:srgbClr val="000000"/>
                </a:solidFill>
                <a:latin typeface="+mn-lt"/>
                <a:ea typeface="Times New Roman" panose="02020603050405020304" pitchFamily="18" charset="0"/>
              </a:rPr>
              <a:t>2. </a:t>
            </a:r>
            <a:r>
              <a:rPr lang="en-GB" sz="900" noProof="0">
                <a:solidFill>
                  <a:srgbClr val="000000"/>
                </a:solidFill>
                <a:latin typeface="+mn-lt"/>
                <a:ea typeface="Times New Roman" panose="02020603050405020304" pitchFamily="18" charset="0"/>
              </a:rPr>
              <a:t>Click on the layout you prefer and it</a:t>
            </a:r>
            <a:br>
              <a:rPr lang="en-GB" sz="900" noProof="0">
                <a:solidFill>
                  <a:srgbClr val="000000"/>
                </a:solidFill>
                <a:latin typeface="+mn-lt"/>
                <a:ea typeface="Times New Roman" panose="02020603050405020304" pitchFamily="18" charset="0"/>
              </a:rPr>
            </a:br>
            <a:r>
              <a:rPr lang="en-GB" sz="900" noProof="0">
                <a:solidFill>
                  <a:srgbClr val="000000"/>
                </a:solidFill>
                <a:latin typeface="+mn-lt"/>
                <a:ea typeface="Times New Roman" panose="02020603050405020304" pitchFamily="18" charset="0"/>
              </a:rPr>
              <a:t>will be applied to the new slide</a:t>
            </a:r>
          </a:p>
        </p:txBody>
      </p:sp>
      <p:sp>
        <p:nvSpPr>
          <p:cNvPr id="25" name="Text Box 4"/>
          <p:cNvSpPr txBox="1">
            <a:spLocks noChangeArrowheads="1"/>
          </p:cNvSpPr>
          <p:nvPr userDrawn="1"/>
        </p:nvSpPr>
        <p:spPr bwMode="auto">
          <a:xfrm>
            <a:off x="8849935" y="1439372"/>
            <a:ext cx="2412000" cy="437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mn-lt"/>
                <a:cs typeface="Arial" panose="020B0604020202020204" pitchFamily="34" charset="0"/>
              </a:rPr>
              <a:t>Insert picture</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On slides with picture placeholder or any other placeholder, click on the placeholder.</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Hint: hold down the Shift button and click on the placeholder</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sz="900" b="1" noProof="1">
                <a:solidFill>
                  <a:schemeClr val="tx1"/>
                </a:solidFill>
                <a:latin typeface="+mn-lt"/>
                <a:cs typeface="Arial" panose="020B0604020202020204" pitchFamily="34" charset="0"/>
              </a:rPr>
              <a:t>Change picture</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focus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dragging the corners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insert a new one, the picture may 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right-click and choose </a:t>
            </a:r>
            <a:r>
              <a:rPr lang="en-GB" altLang="da-DK" sz="900" b="1" noProof="1">
                <a:solidFill>
                  <a:schemeClr val="tx1"/>
                </a:solidFill>
                <a:latin typeface="+mn-lt"/>
                <a:cs typeface="Arial" panose="020B0604020202020204" pitchFamily="34" charset="0"/>
              </a:rPr>
              <a:t>Send to Back</a:t>
            </a:r>
            <a:endParaRPr lang="en-GB" sz="900" b="1" noProof="1">
              <a:solidFill>
                <a:schemeClr val="tx1"/>
              </a:solidFill>
              <a:latin typeface="+mn-lt"/>
              <a:cs typeface="Arial" panose="020B0604020202020204" pitchFamily="34" charset="0"/>
            </a:endParaRPr>
          </a:p>
          <a:p>
            <a:pPr eaLnBrk="1" hangingPunct="1">
              <a:spcBef>
                <a:spcPts val="1000"/>
              </a:spcBef>
              <a:spcAft>
                <a:spcPts val="600"/>
              </a:spcAft>
              <a:defRPr/>
            </a:pPr>
            <a:r>
              <a:rPr lang="en-GB" sz="900" b="1" noProof="1">
                <a:solidFill>
                  <a:schemeClr val="tx1"/>
                </a:solidFill>
                <a:latin typeface="+mn-lt"/>
                <a:cs typeface="Arial" panose="020B0604020202020204" pitchFamily="34" charset="0"/>
              </a:rPr>
              <a:t>Change slide number, date and footer</a:t>
            </a:r>
          </a:p>
          <a:p>
            <a:pPr eaLnBrk="1" hangingPunct="1">
              <a:spcAft>
                <a:spcPts val="600"/>
              </a:spcAft>
              <a:defRPr/>
            </a:pPr>
            <a:r>
              <a:rPr lang="en-GB" altLang="da-DK" sz="900" b="0" noProof="1">
                <a:solidFill>
                  <a:schemeClr val="tx1"/>
                </a:solidFill>
                <a:latin typeface="+mn-lt"/>
                <a:cs typeface="Arial" panose="020B0604020202020204" pitchFamily="34" charset="0"/>
              </a:rPr>
              <a:t>Do this at the very end, so you get all the corrections on all slides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Insert </a:t>
            </a:r>
            <a:r>
              <a:rPr lang="en-GB" altLang="da-DK" sz="900" b="0" noProof="1">
                <a:solidFill>
                  <a:schemeClr val="tx1"/>
                </a:solidFill>
                <a:latin typeface="+mn-lt"/>
                <a:cs typeface="Arial" panose="020B0604020202020204" pitchFamily="34" charset="0"/>
              </a:rPr>
              <a:t>tab</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(write the desired text)</a:t>
            </a:r>
          </a:p>
          <a:p>
            <a:pPr eaLnBrk="1" hangingPunct="1">
              <a:spcAft>
                <a:spcPts val="600"/>
              </a:spcAft>
              <a:defRPr/>
            </a:pPr>
            <a:r>
              <a:rPr lang="en-GB" altLang="da-DK" sz="900" b="1" noProof="1">
                <a:solidFill>
                  <a:schemeClr val="tx1"/>
                </a:solidFill>
                <a:latin typeface="+mn-lt"/>
                <a:cs typeface="Arial" panose="020B0604020202020204" pitchFamily="34" charset="0"/>
              </a:rPr>
              <a:t>3.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only used on one slide</a:t>
            </a:r>
          </a:p>
        </p:txBody>
      </p:sp>
      <p:pic>
        <p:nvPicPr>
          <p:cNvPr id="28" name="1 Increase decrease"/>
          <p:cNvPicPr>
            <a:picLocks noChangeAspect="1"/>
          </p:cNvPicPr>
          <p:nvPr userDrawn="1"/>
        </p:nvPicPr>
        <p:blipFill>
          <a:blip r:embed="rId2"/>
          <a:stretch>
            <a:fillRect/>
          </a:stretch>
        </p:blipFill>
        <p:spPr>
          <a:xfrm>
            <a:off x="2757291" y="2308484"/>
            <a:ext cx="549328" cy="285228"/>
          </a:xfrm>
          <a:prstGeom prst="rect">
            <a:avLst/>
          </a:prstGeom>
        </p:spPr>
      </p:pic>
      <p:pic>
        <p:nvPicPr>
          <p:cNvPr id="13" name="2 New picture"/>
          <p:cNvPicPr>
            <a:picLocks noChangeAspect="1"/>
          </p:cNvPicPr>
          <p:nvPr userDrawn="1"/>
        </p:nvPicPr>
        <p:blipFill>
          <a:blip r:embed="rId3"/>
          <a:stretch>
            <a:fillRect/>
          </a:stretch>
        </p:blipFill>
        <p:spPr>
          <a:xfrm>
            <a:off x="2757291" y="4038223"/>
            <a:ext cx="324764" cy="578237"/>
          </a:xfrm>
          <a:prstGeom prst="rect">
            <a:avLst/>
          </a:prstGeom>
        </p:spPr>
      </p:pic>
      <p:pic>
        <p:nvPicPr>
          <p:cNvPr id="16" name="3 Layout"/>
          <p:cNvPicPr>
            <a:picLocks noChangeAspect="1"/>
          </p:cNvPicPr>
          <p:nvPr userDrawn="1"/>
        </p:nvPicPr>
        <p:blipFill rotWithShape="1">
          <a:blip r:embed="rId4"/>
          <a:srcRect l="36944" r="2272" b="69429"/>
          <a:stretch/>
        </p:blipFill>
        <p:spPr>
          <a:xfrm>
            <a:off x="2757291" y="4861989"/>
            <a:ext cx="593368" cy="192211"/>
          </a:xfrm>
          <a:prstGeom prst="rect">
            <a:avLst/>
          </a:prstGeom>
        </p:spPr>
      </p:pic>
      <p:pic>
        <p:nvPicPr>
          <p:cNvPr id="19" name="4 Reset"/>
          <p:cNvPicPr>
            <a:picLocks noChangeAspect="1"/>
          </p:cNvPicPr>
          <p:nvPr userDrawn="1"/>
        </p:nvPicPr>
        <p:blipFill>
          <a:blip r:embed="rId5"/>
          <a:stretch>
            <a:fillRect/>
          </a:stretch>
        </p:blipFill>
        <p:spPr>
          <a:xfrm>
            <a:off x="7116372" y="5282559"/>
            <a:ext cx="492452" cy="200416"/>
          </a:xfrm>
          <a:prstGeom prst="rect">
            <a:avLst/>
          </a:prstGeom>
        </p:spPr>
      </p:pic>
      <p:grpSp>
        <p:nvGrpSpPr>
          <p:cNvPr id="24" name="Gruppe 23">
            <a:extLst>
              <a:ext uri="{FF2B5EF4-FFF2-40B4-BE49-F238E27FC236}">
                <a16:creationId xmlns:a16="http://schemas.microsoft.com/office/drawing/2014/main" id="{48EAA219-FFE7-4387-A385-4D3D0AF728CE}"/>
              </a:ext>
            </a:extLst>
          </p:cNvPr>
          <p:cNvGrpSpPr/>
          <p:nvPr userDrawn="1"/>
        </p:nvGrpSpPr>
        <p:grpSpPr>
          <a:xfrm>
            <a:off x="7028244" y="2583743"/>
            <a:ext cx="740398" cy="734626"/>
            <a:chOff x="6398620" y="3815586"/>
            <a:chExt cx="740398" cy="734626"/>
          </a:xfrm>
        </p:grpSpPr>
        <p:pic>
          <p:nvPicPr>
            <p:cNvPr id="30" name="6 Crop">
              <a:extLst>
                <a:ext uri="{FF2B5EF4-FFF2-40B4-BE49-F238E27FC236}">
                  <a16:creationId xmlns:a16="http://schemas.microsoft.com/office/drawing/2014/main" id="{EC854AD3-9DFC-4A83-BDF0-A7E2B01F9B09}"/>
                </a:ext>
              </a:extLst>
            </p:cNvPr>
            <p:cNvPicPr>
              <a:picLocks noChangeAspect="1"/>
            </p:cNvPicPr>
            <p:nvPr userDrawn="1"/>
          </p:nvPicPr>
          <p:blipFill>
            <a:blip r:embed="rId6"/>
            <a:stretch>
              <a:fillRect/>
            </a:stretch>
          </p:blipFill>
          <p:spPr>
            <a:xfrm>
              <a:off x="6398620" y="3815586"/>
              <a:ext cx="337400" cy="321707"/>
            </a:xfrm>
            <a:prstGeom prst="rect">
              <a:avLst/>
            </a:prstGeom>
          </p:spPr>
        </p:pic>
        <p:pic>
          <p:nvPicPr>
            <p:cNvPr id="31" name="Billede 30">
              <a:extLst>
                <a:ext uri="{FF2B5EF4-FFF2-40B4-BE49-F238E27FC236}">
                  <a16:creationId xmlns:a16="http://schemas.microsoft.com/office/drawing/2014/main" id="{E2414F06-53F0-4323-A4A9-91728B89EE83}"/>
                </a:ext>
              </a:extLst>
            </p:cNvPr>
            <p:cNvPicPr>
              <a:picLocks noChangeAspect="1"/>
            </p:cNvPicPr>
            <p:nvPr userDrawn="1"/>
          </p:nvPicPr>
          <p:blipFill rotWithShape="1">
            <a:blip r:embed="rId7"/>
            <a:srcRect l="1304" t="11451" r="30180" b="46035"/>
            <a:stretch/>
          </p:blipFill>
          <p:spPr>
            <a:xfrm>
              <a:off x="6442770" y="4118189"/>
              <a:ext cx="696248" cy="432023"/>
            </a:xfrm>
            <a:prstGeom prst="rect">
              <a:avLst/>
            </a:prstGeom>
            <a:ln w="3175">
              <a:solidFill>
                <a:schemeClr val="bg1">
                  <a:lumMod val="95000"/>
                </a:schemeClr>
              </a:solidFill>
            </a:ln>
          </p:spPr>
        </p:pic>
      </p:grpSp>
      <p:grpSp>
        <p:nvGrpSpPr>
          <p:cNvPr id="32" name="Gruppe 31">
            <a:extLst>
              <a:ext uri="{FF2B5EF4-FFF2-40B4-BE49-F238E27FC236}">
                <a16:creationId xmlns:a16="http://schemas.microsoft.com/office/drawing/2014/main" id="{78224CA6-7D55-40AF-AF08-7CC6E7C4B3C8}"/>
              </a:ext>
            </a:extLst>
          </p:cNvPr>
          <p:cNvGrpSpPr/>
          <p:nvPr userDrawn="1"/>
        </p:nvGrpSpPr>
        <p:grpSpPr>
          <a:xfrm>
            <a:off x="7072982" y="3558164"/>
            <a:ext cx="740397" cy="929593"/>
            <a:chOff x="6391652" y="4854581"/>
            <a:chExt cx="740397" cy="929593"/>
          </a:xfrm>
        </p:grpSpPr>
        <p:pic>
          <p:nvPicPr>
            <p:cNvPr id="33" name="6 Crop">
              <a:extLst>
                <a:ext uri="{FF2B5EF4-FFF2-40B4-BE49-F238E27FC236}">
                  <a16:creationId xmlns:a16="http://schemas.microsoft.com/office/drawing/2014/main" id="{B89DF8E6-B7F7-4857-A1D8-15B39D7AF804}"/>
                </a:ext>
              </a:extLst>
            </p:cNvPr>
            <p:cNvPicPr>
              <a:picLocks noChangeAspect="1"/>
            </p:cNvPicPr>
            <p:nvPr userDrawn="1"/>
          </p:nvPicPr>
          <p:blipFill>
            <a:blip r:embed="rId6"/>
            <a:stretch>
              <a:fillRect/>
            </a:stretch>
          </p:blipFill>
          <p:spPr>
            <a:xfrm>
              <a:off x="6391652" y="4854581"/>
              <a:ext cx="337400" cy="321707"/>
            </a:xfrm>
            <a:prstGeom prst="rect">
              <a:avLst/>
            </a:prstGeom>
          </p:spPr>
        </p:pic>
        <p:pic>
          <p:nvPicPr>
            <p:cNvPr id="34" name="Billede 33">
              <a:extLst>
                <a:ext uri="{FF2B5EF4-FFF2-40B4-BE49-F238E27FC236}">
                  <a16:creationId xmlns:a16="http://schemas.microsoft.com/office/drawing/2014/main" id="{39AFA131-B5A7-4AB6-889F-69CF39F4C881}"/>
                </a:ext>
              </a:extLst>
            </p:cNvPr>
            <p:cNvPicPr>
              <a:picLocks noChangeAspect="1"/>
            </p:cNvPicPr>
            <p:nvPr userDrawn="1"/>
          </p:nvPicPr>
          <p:blipFill rotWithShape="1">
            <a:blip r:embed="rId8"/>
            <a:srcRect l="1152" t="11676" r="31017" b="26411"/>
            <a:stretch/>
          </p:blipFill>
          <p:spPr>
            <a:xfrm>
              <a:off x="6442770" y="5155024"/>
              <a:ext cx="689279" cy="629150"/>
            </a:xfrm>
            <a:prstGeom prst="rect">
              <a:avLst/>
            </a:prstGeom>
            <a:ln w="3175">
              <a:solidFill>
                <a:schemeClr val="bg1">
                  <a:lumMod val="95000"/>
                </a:schemeClr>
              </a:solidFill>
            </a:ln>
          </p:spPr>
        </p:pic>
      </p:grpSp>
      <p:grpSp>
        <p:nvGrpSpPr>
          <p:cNvPr id="35" name="Gruppe 34">
            <a:extLst>
              <a:ext uri="{FF2B5EF4-FFF2-40B4-BE49-F238E27FC236}">
                <a16:creationId xmlns:a16="http://schemas.microsoft.com/office/drawing/2014/main" id="{126BB6BB-8852-44D9-A0EB-7B0A29B5CAFC}"/>
              </a:ext>
            </a:extLst>
          </p:cNvPr>
          <p:cNvGrpSpPr/>
          <p:nvPr userDrawn="1"/>
        </p:nvGrpSpPr>
        <p:grpSpPr>
          <a:xfrm>
            <a:off x="7072394" y="1479976"/>
            <a:ext cx="676669" cy="997704"/>
            <a:chOff x="6442771" y="2574072"/>
            <a:chExt cx="676669" cy="997704"/>
          </a:xfrm>
        </p:grpSpPr>
        <p:pic>
          <p:nvPicPr>
            <p:cNvPr id="36" name="Billede 35">
              <a:extLst>
                <a:ext uri="{FF2B5EF4-FFF2-40B4-BE49-F238E27FC236}">
                  <a16:creationId xmlns:a16="http://schemas.microsoft.com/office/drawing/2014/main" id="{2EC1AD58-F087-456F-B1CF-97A8AD608A12}"/>
                </a:ext>
              </a:extLst>
            </p:cNvPr>
            <p:cNvPicPr>
              <a:picLocks noChangeAspect="1"/>
            </p:cNvPicPr>
            <p:nvPr userDrawn="1"/>
          </p:nvPicPr>
          <p:blipFill>
            <a:blip r:embed="rId9"/>
            <a:stretch>
              <a:fillRect/>
            </a:stretch>
          </p:blipFill>
          <p:spPr>
            <a:xfrm>
              <a:off x="6442771" y="2574072"/>
              <a:ext cx="305786" cy="365851"/>
            </a:xfrm>
            <a:prstGeom prst="rect">
              <a:avLst/>
            </a:prstGeom>
          </p:spPr>
        </p:pic>
        <p:pic>
          <p:nvPicPr>
            <p:cNvPr id="37" name="Billede 36">
              <a:extLst>
                <a:ext uri="{FF2B5EF4-FFF2-40B4-BE49-F238E27FC236}">
                  <a16:creationId xmlns:a16="http://schemas.microsoft.com/office/drawing/2014/main" id="{A1105FA6-DF1D-44A9-BD39-B99136D7B2BC}"/>
                </a:ext>
              </a:extLst>
            </p:cNvPr>
            <p:cNvPicPr>
              <a:picLocks noChangeAspect="1"/>
            </p:cNvPicPr>
            <p:nvPr userDrawn="1"/>
          </p:nvPicPr>
          <p:blipFill rotWithShape="1">
            <a:blip r:embed="rId10"/>
            <a:srcRect l="1432" t="16308" r="2422" b="1509"/>
            <a:stretch/>
          </p:blipFill>
          <p:spPr>
            <a:xfrm>
              <a:off x="6444587" y="2943287"/>
              <a:ext cx="674853" cy="628489"/>
            </a:xfrm>
            <a:prstGeom prst="rect">
              <a:avLst/>
            </a:prstGeom>
            <a:ln w="3175">
              <a:solidFill>
                <a:schemeClr val="bg1">
                  <a:lumMod val="95000"/>
                </a:schemeClr>
              </a:solidFill>
            </a:ln>
          </p:spPr>
        </p:pic>
      </p:grpSp>
      <p:pic>
        <p:nvPicPr>
          <p:cNvPr id="39" name="6 Beskær">
            <a:extLst>
              <a:ext uri="{FF2B5EF4-FFF2-40B4-BE49-F238E27FC236}">
                <a16:creationId xmlns:a16="http://schemas.microsoft.com/office/drawing/2014/main" id="{F1E5DB47-CE9C-4A68-BA80-97FFD80C5CAE}"/>
              </a:ext>
            </a:extLst>
          </p:cNvPr>
          <p:cNvPicPr>
            <a:picLocks noChangeAspect="1"/>
          </p:cNvPicPr>
          <p:nvPr userDrawn="1"/>
        </p:nvPicPr>
        <p:blipFill>
          <a:blip r:embed="rId6"/>
          <a:stretch>
            <a:fillRect/>
          </a:stretch>
        </p:blipFill>
        <p:spPr>
          <a:xfrm>
            <a:off x="11186326" y="2593712"/>
            <a:ext cx="337400" cy="321707"/>
          </a:xfrm>
          <a:prstGeom prst="rect">
            <a:avLst/>
          </a:prstGeom>
        </p:spPr>
      </p:pic>
      <p:pic>
        <p:nvPicPr>
          <p:cNvPr id="40" name="7 Skalér billede">
            <a:extLst>
              <a:ext uri="{FF2B5EF4-FFF2-40B4-BE49-F238E27FC236}">
                <a16:creationId xmlns:a16="http://schemas.microsoft.com/office/drawing/2014/main" id="{472C50C0-81D4-4FF8-9774-95FB88A3DB59}"/>
              </a:ext>
            </a:extLst>
          </p:cNvPr>
          <p:cNvPicPr>
            <a:picLocks noChangeAspect="1"/>
          </p:cNvPicPr>
          <p:nvPr userDrawn="1"/>
        </p:nvPicPr>
        <p:blipFill>
          <a:blip r:embed="rId11"/>
          <a:stretch>
            <a:fillRect/>
          </a:stretch>
        </p:blipFill>
        <p:spPr>
          <a:xfrm>
            <a:off x="11186326" y="3510628"/>
            <a:ext cx="359695" cy="335309"/>
          </a:xfrm>
          <a:prstGeom prst="rect">
            <a:avLst/>
          </a:prstGeom>
        </p:spPr>
      </p:pic>
      <p:pic>
        <p:nvPicPr>
          <p:cNvPr id="22" name="Picture 21">
            <a:extLst>
              <a:ext uri="{FF2B5EF4-FFF2-40B4-BE49-F238E27FC236}">
                <a16:creationId xmlns:a16="http://schemas.microsoft.com/office/drawing/2014/main" id="{3C4EB944-268B-4588-9575-20967FF1FDE8}"/>
              </a:ext>
            </a:extLst>
          </p:cNvPr>
          <p:cNvPicPr>
            <a:picLocks noChangeAspect="1"/>
          </p:cNvPicPr>
          <p:nvPr userDrawn="1"/>
        </p:nvPicPr>
        <p:blipFill>
          <a:blip r:embed="rId12"/>
          <a:stretch>
            <a:fillRect/>
          </a:stretch>
        </p:blipFill>
        <p:spPr>
          <a:xfrm>
            <a:off x="2757291" y="3179601"/>
            <a:ext cx="257143" cy="285714"/>
          </a:xfrm>
          <a:prstGeom prst="rect">
            <a:avLst/>
          </a:prstGeom>
        </p:spPr>
      </p:pic>
      <p:sp>
        <p:nvSpPr>
          <p:cNvPr id="23" name="Date Placeholder 2">
            <a:extLst>
              <a:ext uri="{FF2B5EF4-FFF2-40B4-BE49-F238E27FC236}">
                <a16:creationId xmlns:a16="http://schemas.microsoft.com/office/drawing/2014/main" id="{C47240A8-F4C6-438F-B627-9F10AF7702F7}"/>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26" name="Footer Placeholder 3">
            <a:extLst>
              <a:ext uri="{FF2B5EF4-FFF2-40B4-BE49-F238E27FC236}">
                <a16:creationId xmlns:a16="http://schemas.microsoft.com/office/drawing/2014/main" id="{CE7E8215-C535-47A6-A19E-191CCD6226DF}"/>
              </a:ext>
            </a:extLst>
          </p:cNvPr>
          <p:cNvSpPr>
            <a:spLocks noGrp="1"/>
          </p:cNvSpPr>
          <p:nvPr>
            <p:ph type="ftr" sz="quarter" idx="11"/>
          </p:nvPr>
        </p:nvSpPr>
        <p:spPr>
          <a:xfrm>
            <a:off x="0" y="6912000"/>
            <a:ext cx="0" cy="0"/>
          </a:xfrm>
          <a:prstGeom prst="rect">
            <a:avLst/>
          </a:prstGeom>
        </p:spPr>
        <p:txBody>
          <a:bodyPr/>
          <a:lstStyle>
            <a:lvl1pPr>
              <a:defRPr>
                <a:noFill/>
              </a:defRPr>
            </a:lvl1pPr>
          </a:lstStyle>
          <a:p>
            <a:r>
              <a:rPr lang="en-GB"/>
              <a:t>Insert presentation title via Header &amp; Footer</a:t>
            </a:r>
          </a:p>
        </p:txBody>
      </p:sp>
      <p:sp>
        <p:nvSpPr>
          <p:cNvPr id="27" name="Slide Number Placeholder 4">
            <a:extLst>
              <a:ext uri="{FF2B5EF4-FFF2-40B4-BE49-F238E27FC236}">
                <a16:creationId xmlns:a16="http://schemas.microsoft.com/office/drawing/2014/main" id="{B1580671-F9A8-48F5-99CE-4A5C15752817}"/>
              </a:ext>
            </a:extLst>
          </p:cNvPr>
          <p:cNvSpPr>
            <a:spLocks noGrp="1"/>
          </p:cNvSpPr>
          <p:nvPr>
            <p:ph type="sldNum" sz="quarter" idx="12"/>
          </p:nvPr>
        </p:nvSpPr>
        <p:spPr>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669473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a:solidFill>
                  <a:schemeClr val="bg1"/>
                </a:solidFill>
              </a:rPr>
              <a:t>If you see any </a:t>
            </a:r>
            <a:r>
              <a:rPr lang="en-GB" sz="4400" b="1" i="1" noProof="0">
                <a:solidFill>
                  <a:schemeClr val="bg1"/>
                </a:solidFill>
              </a:rPr>
              <a:t>layouts after this </a:t>
            </a:r>
            <a:r>
              <a:rPr lang="en-GB" sz="4400" b="0" i="0" noProof="0">
                <a:solidFill>
                  <a:schemeClr val="bg1"/>
                </a:solidFill>
              </a:rPr>
              <a:t>one</a:t>
            </a:r>
            <a:r>
              <a:rPr lang="en-GB" sz="4400" b="1" i="1" noProof="0">
                <a:solidFill>
                  <a:schemeClr val="bg1"/>
                </a:solidFill>
              </a:rPr>
              <a:t>,</a:t>
            </a:r>
            <a:br>
              <a:rPr lang="en-GB" sz="4400" b="0" i="0" noProof="0">
                <a:solidFill>
                  <a:schemeClr val="bg1"/>
                </a:solidFill>
              </a:rPr>
            </a:br>
            <a:r>
              <a:rPr lang="en-GB" sz="4400" b="0" noProof="0">
                <a:solidFill>
                  <a:schemeClr val="bg1"/>
                </a:solidFill>
              </a:rPr>
              <a:t>do not use them. These layouts </a:t>
            </a:r>
            <a:r>
              <a:rPr lang="en-GB" sz="4400" b="1" i="1" u="none" noProof="0">
                <a:solidFill>
                  <a:schemeClr val="bg1"/>
                </a:solidFill>
              </a:rPr>
              <a:t>are not </a:t>
            </a:r>
            <a:r>
              <a:rPr lang="en-GB" sz="4400" b="0" noProof="0">
                <a:solidFill>
                  <a:schemeClr val="bg1"/>
                </a:solidFill>
              </a:rPr>
              <a:t>part of our corporate template.</a:t>
            </a:r>
            <a:br>
              <a:rPr lang="en-GB" sz="2800" b="0" noProof="0">
                <a:solidFill>
                  <a:schemeClr val="bg1"/>
                </a:solidFill>
              </a:rPr>
            </a:br>
            <a:br>
              <a:rPr lang="en-GB" sz="2800" b="0" noProof="0">
                <a:solidFill>
                  <a:schemeClr val="bg1"/>
                </a:solidFill>
              </a:rPr>
            </a:br>
            <a:endParaRPr lang="en-GB" sz="2800" b="0" noProof="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30213" y="2588374"/>
            <a:ext cx="10152346" cy="2215991"/>
          </a:xfrm>
          <a:prstGeom prst="rect">
            <a:avLst/>
          </a:prstGeom>
        </p:spPr>
        <p:txBody>
          <a:bodyPr wrap="square">
            <a:spAutoFit/>
          </a:bodyPr>
          <a:lstStyle/>
          <a:p>
            <a:pPr algn="ctr"/>
            <a:r>
              <a:rPr lang="en-GB" sz="13800" b="1" i="1" noProof="0">
                <a:solidFill>
                  <a:schemeClr val="bg1"/>
                </a:solidFill>
              </a:rPr>
              <a:t>Do not use </a:t>
            </a:r>
            <a:endParaRPr lang="en-GB" sz="2400" b="1" i="1"/>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Also notice: Layouts after this might contain potential confidential information.</a:t>
            </a:r>
            <a:br>
              <a:rPr lang="en-GB" sz="1800" b="0" noProof="0">
                <a:solidFill>
                  <a:schemeClr val="bg1"/>
                </a:solidFill>
              </a:rPr>
            </a:br>
            <a:endParaRPr lang="en-GB" sz="1800" b="0" noProof="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a:xfrm>
            <a:off x="0" y="6912000"/>
            <a:ext cx="0" cy="0"/>
          </a:xfrm>
          <a:prstGeom prst="rect">
            <a:avLst/>
          </a:prstGeom>
        </p:spPr>
        <p:txBody>
          <a:bodyPr/>
          <a:lstStyle>
            <a:lvl1pPr>
              <a:defRPr>
                <a:noFill/>
              </a:defRPr>
            </a:lvl1pPr>
          </a:lstStyle>
          <a:p>
            <a:r>
              <a:rPr lang="en-GB"/>
              <a:t>Insert presentation title via Header &amp; Footer</a:t>
            </a:r>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16531462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1"/>
            <a:ext cx="12193200" cy="6861600"/>
          </a:xfrm>
          <a:solidFill>
            <a:schemeClr val="accent3"/>
          </a:solidFill>
        </p:spPr>
        <p:txBody>
          <a:bodyPr lIns="144000" tIns="108000"/>
          <a:lstStyle>
            <a:lvl1pPr marL="0" indent="0" algn="ctr">
              <a:buNone/>
              <a:defRPr sz="1200">
                <a:solidFill>
                  <a:schemeClr val="bg1"/>
                </a:solidFill>
              </a:defRPr>
            </a:lvl1pPr>
          </a:lstStyle>
          <a:p>
            <a:r>
              <a:rPr lang="en-GB"/>
              <a:t>Click here and insert picture via Templafy</a:t>
            </a:r>
          </a:p>
        </p:txBody>
      </p:sp>
      <p:sp>
        <p:nvSpPr>
          <p:cNvPr id="2" name="Title 1"/>
          <p:cNvSpPr>
            <a:spLocks noGrp="1"/>
          </p:cNvSpPr>
          <p:nvPr>
            <p:ph type="ctrTitle" hasCustomPrompt="1"/>
          </p:nvPr>
        </p:nvSpPr>
        <p:spPr>
          <a:xfrm>
            <a:off x="500063" y="2492375"/>
            <a:ext cx="5595937" cy="1816100"/>
          </a:xfrm>
        </p:spPr>
        <p:txBody>
          <a:bodyPr anchor="t"/>
          <a:lstStyle>
            <a:lvl1pPr algn="l">
              <a:defRPr sz="4000">
                <a:solidFill>
                  <a:schemeClr val="bg1"/>
                </a:solidFill>
              </a:defRPr>
            </a:lvl1pPr>
          </a:lstStyle>
          <a:p>
            <a:r>
              <a:rPr lang="en-GB"/>
              <a:t>Click to add title</a:t>
            </a:r>
          </a:p>
        </p:txBody>
      </p:sp>
      <p:sp>
        <p:nvSpPr>
          <p:cNvPr id="24" name="Text Placeholder 23">
            <a:extLst>
              <a:ext uri="{FF2B5EF4-FFF2-40B4-BE49-F238E27FC236}">
                <a16:creationId xmlns:a16="http://schemas.microsoft.com/office/drawing/2014/main" id="{0053EA21-14DD-464D-95CF-F4D04D57A477}"/>
              </a:ext>
            </a:extLst>
          </p:cNvPr>
          <p:cNvSpPr>
            <a:spLocks noGrp="1"/>
          </p:cNvSpPr>
          <p:nvPr>
            <p:ph type="body" sz="quarter" idx="18" hasCustomPrompt="1"/>
          </p:nvPr>
        </p:nvSpPr>
        <p:spPr>
          <a:xfrm>
            <a:off x="499669" y="6112252"/>
            <a:ext cx="2629369" cy="140506"/>
          </a:xfrm>
        </p:spPr>
        <p:txBody>
          <a:bodyPr/>
          <a:lstStyle>
            <a:lvl1pPr marL="0" indent="0">
              <a:buNone/>
              <a:defRPr sz="900">
                <a:solidFill>
                  <a:schemeClr val="bg1"/>
                </a:solidFill>
              </a:defRPr>
            </a:lvl1pPr>
          </a:lstStyle>
          <a:p>
            <a:pPr lvl="0"/>
            <a:r>
              <a:rPr lang="en-GB"/>
              <a:t>Insert presenter’s name and surname</a:t>
            </a:r>
          </a:p>
        </p:txBody>
      </p:sp>
      <p:sp>
        <p:nvSpPr>
          <p:cNvPr id="7" name="Date Placeholder 6">
            <a:extLst>
              <a:ext uri="{FF2B5EF4-FFF2-40B4-BE49-F238E27FC236}">
                <a16:creationId xmlns:a16="http://schemas.microsoft.com/office/drawing/2014/main" id="{68922A9B-8A21-4C62-B8E0-4E57BCB7F23C}"/>
              </a:ext>
            </a:extLst>
          </p:cNvPr>
          <p:cNvSpPr>
            <a:spLocks noGrp="1"/>
          </p:cNvSpPr>
          <p:nvPr>
            <p:ph type="dt" sz="half" idx="15"/>
          </p:nvPr>
        </p:nvSpPr>
        <p:spPr>
          <a:xfrm>
            <a:off x="501726" y="6247262"/>
            <a:ext cx="2627312" cy="140910"/>
          </a:xfrm>
        </p:spPr>
        <p:txBody>
          <a:bodyPr wrap="none" lIns="0" tIns="0" rIns="0" bIns="0"/>
          <a:lstStyle>
            <a:lvl1pPr>
              <a:defRPr sz="900">
                <a:solidFill>
                  <a:schemeClr val="bg1"/>
                </a:solidFill>
              </a:defRPr>
            </a:lvl1pPr>
          </a:lstStyle>
          <a:p>
            <a:endParaRPr lang="en-GB"/>
          </a:p>
        </p:txBody>
      </p:sp>
      <p:sp>
        <p:nvSpPr>
          <p:cNvPr id="10" name="Logo Placeholder 9"/>
          <p:cNvSpPr>
            <a:spLocks noGrp="1"/>
          </p:cNvSpPr>
          <p:nvPr>
            <p:ph type="body" sz="quarter" idx="14" hasCustomPrompt="1"/>
          </p:nvPr>
        </p:nvSpPr>
        <p:spPr>
          <a:xfrm>
            <a:off x="9784233" y="6057019"/>
            <a:ext cx="1905001" cy="426384"/>
          </a:xfrm>
          <a:blipFill>
            <a:blip r:embed="rId2"/>
            <a:stretch>
              <a:fillRect/>
            </a:stretch>
          </a:blipFill>
        </p:spPr>
        <p:txBody>
          <a:bodyPr/>
          <a:lstStyle>
            <a:lvl1pPr marL="0" indent="0">
              <a:buNone/>
              <a:defRPr sz="100">
                <a:noFill/>
              </a:defRPr>
            </a:lvl1pPr>
            <a:lvl2pPr>
              <a:defRPr sz="100"/>
            </a:lvl2pPr>
            <a:lvl3pPr>
              <a:defRPr sz="100"/>
            </a:lvl3pPr>
            <a:lvl4pPr>
              <a:defRPr sz="100"/>
            </a:lvl4pPr>
            <a:lvl5pPr>
              <a:defRPr sz="100"/>
            </a:lvl5pPr>
          </a:lstStyle>
          <a:p>
            <a:pPr lvl="0"/>
            <a:r>
              <a:rPr lang="en-GB" noProof="0"/>
              <a:t>.</a:t>
            </a:r>
          </a:p>
        </p:txBody>
      </p:sp>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p:spPr>
        <p:txBody>
          <a:bodyPr/>
          <a:lstStyle>
            <a:lvl1pPr>
              <a:defRPr sz="100">
                <a:noFill/>
              </a:defRPr>
            </a:lvl1pPr>
          </a:lstStyle>
          <a:p>
            <a:r>
              <a:rPr lang="en-GB"/>
              <a:t>A.P. Moller - Maersk</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4395571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B">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0063" y="2732088"/>
            <a:ext cx="5473700" cy="1816100"/>
          </a:xfrm>
        </p:spPr>
        <p:txBody>
          <a:bodyPr anchor="t"/>
          <a:lstStyle>
            <a:lvl1pPr algn="l">
              <a:defRPr sz="4000">
                <a:solidFill>
                  <a:schemeClr val="tx1"/>
                </a:solidFill>
              </a:defRPr>
            </a:lvl1pPr>
          </a:lstStyle>
          <a:p>
            <a:r>
              <a:rPr lang="en-GB"/>
              <a:t>Click to add title</a:t>
            </a:r>
          </a:p>
        </p:txBody>
      </p:sp>
      <p:sp>
        <p:nvSpPr>
          <p:cNvPr id="8" name="Picture Placeholder 7"/>
          <p:cNvSpPr>
            <a:spLocks noGrp="1"/>
          </p:cNvSpPr>
          <p:nvPr>
            <p:ph type="pic" sz="quarter" idx="13" hasCustomPrompt="1"/>
          </p:nvPr>
        </p:nvSpPr>
        <p:spPr>
          <a:xfrm>
            <a:off x="6218238" y="492125"/>
            <a:ext cx="5472112" cy="5145088"/>
          </a:xfrm>
          <a:noFill/>
        </p:spPr>
        <p:txBody>
          <a:bodyPr lIns="144000" tIns="108000"/>
          <a:lstStyle>
            <a:lvl1pPr marL="0" indent="0" algn="ctr">
              <a:buNone/>
              <a:defRPr sz="1200">
                <a:solidFill>
                  <a:schemeClr val="tx1"/>
                </a:solidFill>
              </a:defRPr>
            </a:lvl1pPr>
          </a:lstStyle>
          <a:p>
            <a:r>
              <a:rPr lang="en-GB"/>
              <a:t>Click here and insert picture via Templafy</a:t>
            </a:r>
          </a:p>
        </p:txBody>
      </p:sp>
      <p:sp>
        <p:nvSpPr>
          <p:cNvPr id="24" name="Text Placeholder 23">
            <a:extLst>
              <a:ext uri="{FF2B5EF4-FFF2-40B4-BE49-F238E27FC236}">
                <a16:creationId xmlns:a16="http://schemas.microsoft.com/office/drawing/2014/main" id="{0053EA21-14DD-464D-95CF-F4D04D57A477}"/>
              </a:ext>
            </a:extLst>
          </p:cNvPr>
          <p:cNvSpPr>
            <a:spLocks noGrp="1"/>
          </p:cNvSpPr>
          <p:nvPr>
            <p:ph type="body" sz="quarter" idx="18" hasCustomPrompt="1"/>
          </p:nvPr>
        </p:nvSpPr>
        <p:spPr>
          <a:xfrm>
            <a:off x="499669" y="6112252"/>
            <a:ext cx="2629369" cy="140506"/>
          </a:xfrm>
        </p:spPr>
        <p:txBody>
          <a:bodyPr/>
          <a:lstStyle>
            <a:lvl1pPr marL="0" indent="0">
              <a:buNone/>
              <a:defRPr sz="900">
                <a:solidFill>
                  <a:schemeClr val="tx1"/>
                </a:solidFill>
              </a:defRPr>
            </a:lvl1pPr>
          </a:lstStyle>
          <a:p>
            <a:pPr lvl="0"/>
            <a:r>
              <a:rPr lang="en-GB"/>
              <a:t>Insert presenter’s name and surname</a:t>
            </a:r>
          </a:p>
        </p:txBody>
      </p:sp>
      <p:sp>
        <p:nvSpPr>
          <p:cNvPr id="7" name="Date Placeholder 6">
            <a:extLst>
              <a:ext uri="{FF2B5EF4-FFF2-40B4-BE49-F238E27FC236}">
                <a16:creationId xmlns:a16="http://schemas.microsoft.com/office/drawing/2014/main" id="{68922A9B-8A21-4C62-B8E0-4E57BCB7F23C}"/>
              </a:ext>
            </a:extLst>
          </p:cNvPr>
          <p:cNvSpPr>
            <a:spLocks noGrp="1"/>
          </p:cNvSpPr>
          <p:nvPr>
            <p:ph type="dt" sz="half" idx="15"/>
          </p:nvPr>
        </p:nvSpPr>
        <p:spPr>
          <a:xfrm>
            <a:off x="501726" y="6247262"/>
            <a:ext cx="2627312" cy="140910"/>
          </a:xfrm>
        </p:spPr>
        <p:txBody>
          <a:bodyPr wrap="none" lIns="0" tIns="0" rIns="0" bIns="0"/>
          <a:lstStyle>
            <a:lvl1pPr>
              <a:defRPr sz="900">
                <a:solidFill>
                  <a:schemeClr val="tx1"/>
                </a:solidFill>
              </a:defRPr>
            </a:lvl1pPr>
          </a:lstStyle>
          <a:p>
            <a:endParaRPr lang="en-GB"/>
          </a:p>
        </p:txBody>
      </p:sp>
      <p:pic>
        <p:nvPicPr>
          <p:cNvPr id="22" name="Picture 21">
            <a:extLst>
              <a:ext uri="{FF2B5EF4-FFF2-40B4-BE49-F238E27FC236}">
                <a16:creationId xmlns:a16="http://schemas.microsoft.com/office/drawing/2014/main" id="{9A7553E4-9495-4C62-83B3-76F11C412F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786747" y="6057799"/>
            <a:ext cx="1905000" cy="425604"/>
          </a:xfrm>
          <a:prstGeom prst="rect">
            <a:avLst/>
          </a:prstGeom>
        </p:spPr>
      </p:pic>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p:spPr>
        <p:txBody>
          <a:bodyPr/>
          <a:lstStyle>
            <a:lvl1pPr>
              <a:defRPr sz="100">
                <a:noFill/>
              </a:defRPr>
            </a:lvl1pPr>
          </a:lstStyle>
          <a:p>
            <a:r>
              <a:rPr lang="en-GB"/>
              <a:t>A.P. Moller - Maersk</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1204816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A">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solidFill>
                  <a:schemeClr val="bg1"/>
                </a:solidFill>
              </a:defRPr>
            </a:lvl1pPr>
          </a:lstStyle>
          <a:p>
            <a:r>
              <a:rPr lang="en-GB" noProof="0"/>
              <a:t>Click to add agenda/contents</a:t>
            </a:r>
          </a:p>
        </p:txBody>
      </p:sp>
      <p:sp>
        <p:nvSpPr>
          <p:cNvPr id="7" name="Text Placeholder 2"/>
          <p:cNvSpPr>
            <a:spLocks noGrp="1"/>
          </p:cNvSpPr>
          <p:nvPr>
            <p:ph type="body" sz="quarter" idx="13" hasCustomPrompt="1"/>
          </p:nvPr>
        </p:nvSpPr>
        <p:spPr>
          <a:xfrm>
            <a:off x="500062" y="1943100"/>
            <a:ext cx="954087" cy="3701025"/>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6pPr>
            <a:lvl7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8pPr>
            <a:lvl9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9pPr>
          </a:lstStyle>
          <a:p>
            <a:pPr lvl="0"/>
            <a:r>
              <a:rPr lang="en-GB" noProof="0"/>
              <a:t>1.00</a:t>
            </a:r>
          </a:p>
          <a:p>
            <a:pPr lvl="1"/>
            <a:r>
              <a:rPr lang="en-GB" noProof="0"/>
              <a:t>2.00</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15" name="Text Placeholder 2">
            <a:extLst>
              <a:ext uri="{FF2B5EF4-FFF2-40B4-BE49-F238E27FC236}">
                <a16:creationId xmlns:a16="http://schemas.microsoft.com/office/drawing/2014/main" id="{7C354DE8-B49E-4B51-91DD-A34B6B5B17F0}"/>
              </a:ext>
            </a:extLst>
          </p:cNvPr>
          <p:cNvSpPr>
            <a:spLocks noGrp="1"/>
          </p:cNvSpPr>
          <p:nvPr>
            <p:ph type="body" sz="quarter" idx="17" hasCustomPrompt="1"/>
          </p:nvPr>
        </p:nvSpPr>
        <p:spPr>
          <a:xfrm>
            <a:off x="1671637" y="1943100"/>
            <a:ext cx="4546601" cy="3701025"/>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defRPr>
            </a:lvl6pPr>
            <a:lvl7pPr marL="0" indent="0">
              <a:lnSpc>
                <a:spcPct val="80000"/>
              </a:lnSpc>
              <a:spcBef>
                <a:spcPts val="0"/>
              </a:spcBef>
              <a:spcAft>
                <a:spcPts val="600"/>
              </a:spcAft>
              <a:buFont typeface="Arial" panose="020B0604020202020204" pitchFamily="34" charset="0"/>
              <a:buChar char="​"/>
              <a:defRPr sz="1600" b="0" i="0">
                <a:solidFill>
                  <a:schemeClr val="bg1"/>
                </a:solidFill>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defRPr>
            </a:lvl8pPr>
            <a:lvl9pPr marL="0" indent="0">
              <a:lnSpc>
                <a:spcPct val="80000"/>
              </a:lnSpc>
              <a:spcBef>
                <a:spcPts val="0"/>
              </a:spcBef>
              <a:spcAft>
                <a:spcPts val="600"/>
              </a:spcAft>
              <a:buFont typeface="Arial" panose="020B0604020202020204" pitchFamily="34" charset="0"/>
              <a:buChar char="​"/>
              <a:defRPr sz="1600" b="0" i="0">
                <a:solidFill>
                  <a:schemeClr val="bg1"/>
                </a:solidFill>
              </a:defRPr>
            </a:lvl9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8" name="Footer Placeholder 7">
            <a:extLst>
              <a:ext uri="{FF2B5EF4-FFF2-40B4-BE49-F238E27FC236}">
                <a16:creationId xmlns:a16="http://schemas.microsoft.com/office/drawing/2014/main" id="{E0622D19-DC71-4F90-AA62-D86E2AFEADC3}"/>
              </a:ext>
            </a:extLst>
          </p:cNvPr>
          <p:cNvSpPr>
            <a:spLocks noGrp="1"/>
          </p:cNvSpPr>
          <p:nvPr>
            <p:ph type="ftr" sz="quarter" idx="15"/>
          </p:nvPr>
        </p:nvSpPr>
        <p:spPr/>
        <p:txBody>
          <a:bodyPr/>
          <a:lstStyle>
            <a:lvl1pPr>
              <a:defRPr>
                <a:solidFill>
                  <a:schemeClr val="bg1"/>
                </a:solidFill>
              </a:defRPr>
            </a:lvl1pPr>
          </a:lstStyle>
          <a:p>
            <a:r>
              <a:rPr lang="en-GB"/>
              <a:t>Insert presentation title via Header &amp; Footer</a:t>
            </a:r>
          </a:p>
        </p:txBody>
      </p:sp>
      <p:sp>
        <p:nvSpPr>
          <p:cNvPr id="9" name="Slide Number Placeholder 8">
            <a:extLst>
              <a:ext uri="{FF2B5EF4-FFF2-40B4-BE49-F238E27FC236}">
                <a16:creationId xmlns:a16="http://schemas.microsoft.com/office/drawing/2014/main" id="{80AFC17B-5A74-4635-AFC9-1AEF46863139}"/>
              </a:ext>
            </a:extLst>
          </p:cNvPr>
          <p:cNvSpPr>
            <a:spLocks noGrp="1"/>
          </p:cNvSpPr>
          <p:nvPr>
            <p:ph type="sldNum" sz="quarter" idx="16"/>
          </p:nvPr>
        </p:nvSpPr>
        <p:spPr/>
        <p:txBody>
          <a:bodyPr/>
          <a:lstStyle>
            <a:lvl1pPr>
              <a:defRPr>
                <a:solidFill>
                  <a:schemeClr val="bg1"/>
                </a:solidFill>
              </a:defRPr>
            </a:lvl1pPr>
          </a:lstStyle>
          <a:p>
            <a:fld id="{43A204BC-C5BA-4EF4-ABC8-D45123A0C528}" type="slidenum">
              <a:rPr lang="en-GB" smtClean="0"/>
              <a:pPr/>
              <a:t>‹#›</a:t>
            </a:fld>
            <a:endParaRPr lang="en-GB"/>
          </a:p>
        </p:txBody>
      </p:sp>
      <p:pic>
        <p:nvPicPr>
          <p:cNvPr id="11" name="Picture 10">
            <a:extLst>
              <a:ext uri="{FF2B5EF4-FFF2-40B4-BE49-F238E27FC236}">
                <a16:creationId xmlns:a16="http://schemas.microsoft.com/office/drawing/2014/main" id="{11D98D28-9108-4EC2-92D0-619C856BF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9676" y="6134617"/>
            <a:ext cx="1435438" cy="320697"/>
          </a:xfrm>
          <a:prstGeom prst="rect">
            <a:avLst/>
          </a:prstGeom>
        </p:spPr>
      </p:pic>
      <p:sp>
        <p:nvSpPr>
          <p:cNvPr id="6" name="Date Placeholder 5" hidden="1">
            <a:extLst>
              <a:ext uri="{FF2B5EF4-FFF2-40B4-BE49-F238E27FC236}">
                <a16:creationId xmlns:a16="http://schemas.microsoft.com/office/drawing/2014/main" id="{10320B85-9075-4BE3-80FE-A4FBA5B89417}"/>
              </a:ext>
            </a:extLst>
          </p:cNvPr>
          <p:cNvSpPr>
            <a:spLocks noGrp="1"/>
          </p:cNvSpPr>
          <p:nvPr>
            <p:ph type="dt" sz="half" idx="14"/>
          </p:nvPr>
        </p:nvSpPr>
        <p:spPr/>
        <p:txBody>
          <a:bodyPr/>
          <a:lstStyle>
            <a:lvl1pPr>
              <a:defRPr>
                <a:noFill/>
              </a:defRPr>
            </a:lvl1pPr>
          </a:lstStyle>
          <a:p>
            <a:endParaRPr lang="en-GB"/>
          </a:p>
        </p:txBody>
      </p:sp>
    </p:spTree>
    <p:extLst>
      <p:ext uri="{BB962C8B-B14F-4D97-AF65-F5344CB8AC3E}">
        <p14:creationId xmlns:p14="http://schemas.microsoft.com/office/powerpoint/2010/main" val="2198317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C">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0063" y="2732088"/>
            <a:ext cx="5473700" cy="1816100"/>
          </a:xfrm>
        </p:spPr>
        <p:txBody>
          <a:bodyPr anchor="t"/>
          <a:lstStyle>
            <a:lvl1pPr algn="l">
              <a:defRPr sz="4000">
                <a:solidFill>
                  <a:schemeClr val="bg1"/>
                </a:solidFill>
              </a:defRPr>
            </a:lvl1pPr>
          </a:lstStyle>
          <a:p>
            <a:r>
              <a:rPr lang="en-GB"/>
              <a:t>Click to add title</a:t>
            </a:r>
          </a:p>
        </p:txBody>
      </p:sp>
      <p:sp>
        <p:nvSpPr>
          <p:cNvPr id="24" name="Text Placeholder 23">
            <a:extLst>
              <a:ext uri="{FF2B5EF4-FFF2-40B4-BE49-F238E27FC236}">
                <a16:creationId xmlns:a16="http://schemas.microsoft.com/office/drawing/2014/main" id="{0053EA21-14DD-464D-95CF-F4D04D57A477}"/>
              </a:ext>
            </a:extLst>
          </p:cNvPr>
          <p:cNvSpPr>
            <a:spLocks noGrp="1"/>
          </p:cNvSpPr>
          <p:nvPr>
            <p:ph type="body" sz="quarter" idx="18" hasCustomPrompt="1"/>
          </p:nvPr>
        </p:nvSpPr>
        <p:spPr>
          <a:xfrm>
            <a:off x="498940" y="6112252"/>
            <a:ext cx="2629369" cy="140506"/>
          </a:xfrm>
        </p:spPr>
        <p:txBody>
          <a:bodyPr/>
          <a:lstStyle>
            <a:lvl1pPr marL="0" indent="0">
              <a:buNone/>
              <a:defRPr sz="900">
                <a:solidFill>
                  <a:schemeClr val="bg1"/>
                </a:solidFill>
              </a:defRPr>
            </a:lvl1pPr>
          </a:lstStyle>
          <a:p>
            <a:pPr lvl="0"/>
            <a:r>
              <a:rPr lang="en-GB"/>
              <a:t>Insert presenter’s name and surname</a:t>
            </a:r>
          </a:p>
        </p:txBody>
      </p:sp>
      <p:sp>
        <p:nvSpPr>
          <p:cNvPr id="7" name="Date Placeholder 6">
            <a:extLst>
              <a:ext uri="{FF2B5EF4-FFF2-40B4-BE49-F238E27FC236}">
                <a16:creationId xmlns:a16="http://schemas.microsoft.com/office/drawing/2014/main" id="{68922A9B-8A21-4C62-B8E0-4E57BCB7F23C}"/>
              </a:ext>
            </a:extLst>
          </p:cNvPr>
          <p:cNvSpPr>
            <a:spLocks noGrp="1"/>
          </p:cNvSpPr>
          <p:nvPr>
            <p:ph type="dt" sz="half" idx="15"/>
          </p:nvPr>
        </p:nvSpPr>
        <p:spPr>
          <a:xfrm>
            <a:off x="500997" y="6247262"/>
            <a:ext cx="2627312" cy="140910"/>
          </a:xfrm>
        </p:spPr>
        <p:txBody>
          <a:bodyPr wrap="none" lIns="0" tIns="0" rIns="0" bIns="0"/>
          <a:lstStyle>
            <a:lvl1pPr>
              <a:defRPr sz="900">
                <a:solidFill>
                  <a:schemeClr val="bg1"/>
                </a:solidFill>
              </a:defRPr>
            </a:lvl1pPr>
          </a:lstStyle>
          <a:p>
            <a:endParaRPr lang="en-GB"/>
          </a:p>
        </p:txBody>
      </p:sp>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p:spPr>
        <p:txBody>
          <a:bodyPr/>
          <a:lstStyle>
            <a:lvl1pPr>
              <a:defRPr sz="100">
                <a:noFill/>
              </a:defRPr>
            </a:lvl1pPr>
          </a:lstStyle>
          <a:p>
            <a:r>
              <a:rPr lang="en-GB"/>
              <a:t>A.P. Moller - Maersk</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pic>
        <p:nvPicPr>
          <p:cNvPr id="9" name="Logo">
            <a:extLst>
              <a:ext uri="{FF2B5EF4-FFF2-40B4-BE49-F238E27FC236}">
                <a16:creationId xmlns:a16="http://schemas.microsoft.com/office/drawing/2014/main" id="{7048F7A2-A910-4758-AA3D-CD67AF0CDE9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786747" y="6057799"/>
            <a:ext cx="1904400" cy="425470"/>
          </a:xfrm>
          <a:prstGeom prst="rect">
            <a:avLst/>
          </a:prstGeom>
        </p:spPr>
      </p:pic>
    </p:spTree>
    <p:extLst>
      <p:ext uri="{BB962C8B-B14F-4D97-AF65-F5344CB8AC3E}">
        <p14:creationId xmlns:p14="http://schemas.microsoft.com/office/powerpoint/2010/main" val="4105337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A">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solidFill>
                  <a:schemeClr val="bg1"/>
                </a:solidFill>
              </a:defRPr>
            </a:lvl1pPr>
          </a:lstStyle>
          <a:p>
            <a:r>
              <a:rPr lang="en-GB" noProof="0"/>
              <a:t>Click to add agenda/contents</a:t>
            </a:r>
          </a:p>
        </p:txBody>
      </p:sp>
      <p:sp>
        <p:nvSpPr>
          <p:cNvPr id="7" name="Text Placeholder 2"/>
          <p:cNvSpPr>
            <a:spLocks noGrp="1"/>
          </p:cNvSpPr>
          <p:nvPr>
            <p:ph type="body" sz="quarter" idx="13" hasCustomPrompt="1"/>
          </p:nvPr>
        </p:nvSpPr>
        <p:spPr>
          <a:xfrm>
            <a:off x="500062" y="1943100"/>
            <a:ext cx="954087" cy="3701025"/>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6pPr>
            <a:lvl7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8pPr>
            <a:lvl9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9pPr>
          </a:lstStyle>
          <a:p>
            <a:pPr lvl="0"/>
            <a:r>
              <a:rPr lang="en-GB" noProof="0"/>
              <a:t>1.00</a:t>
            </a:r>
          </a:p>
          <a:p>
            <a:pPr lvl="1"/>
            <a:r>
              <a:rPr lang="en-GB" noProof="0"/>
              <a:t>2.00</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15" name="Text Placeholder 2">
            <a:extLst>
              <a:ext uri="{FF2B5EF4-FFF2-40B4-BE49-F238E27FC236}">
                <a16:creationId xmlns:a16="http://schemas.microsoft.com/office/drawing/2014/main" id="{7C354DE8-B49E-4B51-91DD-A34B6B5B17F0}"/>
              </a:ext>
            </a:extLst>
          </p:cNvPr>
          <p:cNvSpPr>
            <a:spLocks noGrp="1"/>
          </p:cNvSpPr>
          <p:nvPr>
            <p:ph type="body" sz="quarter" idx="17" hasCustomPrompt="1"/>
          </p:nvPr>
        </p:nvSpPr>
        <p:spPr>
          <a:xfrm>
            <a:off x="1671637" y="1943100"/>
            <a:ext cx="4546601" cy="3701025"/>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bg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defRPr>
            </a:lvl6pPr>
            <a:lvl7pPr marL="0" indent="0">
              <a:lnSpc>
                <a:spcPct val="80000"/>
              </a:lnSpc>
              <a:spcBef>
                <a:spcPts val="0"/>
              </a:spcBef>
              <a:spcAft>
                <a:spcPts val="600"/>
              </a:spcAft>
              <a:buFont typeface="Arial" panose="020B0604020202020204" pitchFamily="34" charset="0"/>
              <a:buChar char="​"/>
              <a:defRPr sz="1600" b="0" i="0">
                <a:solidFill>
                  <a:schemeClr val="bg1"/>
                </a:solidFill>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defRPr>
            </a:lvl8pPr>
            <a:lvl9pPr marL="0" indent="0">
              <a:lnSpc>
                <a:spcPct val="80000"/>
              </a:lnSpc>
              <a:spcBef>
                <a:spcPts val="0"/>
              </a:spcBef>
              <a:spcAft>
                <a:spcPts val="600"/>
              </a:spcAft>
              <a:buFont typeface="Arial" panose="020B0604020202020204" pitchFamily="34" charset="0"/>
              <a:buChar char="​"/>
              <a:defRPr sz="1600" b="0" i="0">
                <a:solidFill>
                  <a:schemeClr val="bg1"/>
                </a:solidFill>
              </a:defRPr>
            </a:lvl9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8" name="Footer Placeholder 7">
            <a:extLst>
              <a:ext uri="{FF2B5EF4-FFF2-40B4-BE49-F238E27FC236}">
                <a16:creationId xmlns:a16="http://schemas.microsoft.com/office/drawing/2014/main" id="{E0622D19-DC71-4F90-AA62-D86E2AFEADC3}"/>
              </a:ext>
            </a:extLst>
          </p:cNvPr>
          <p:cNvSpPr>
            <a:spLocks noGrp="1"/>
          </p:cNvSpPr>
          <p:nvPr>
            <p:ph type="ftr" sz="quarter" idx="15"/>
          </p:nvPr>
        </p:nvSpPr>
        <p:spPr/>
        <p:txBody>
          <a:bodyPr/>
          <a:lstStyle>
            <a:lvl1pPr>
              <a:defRPr>
                <a:solidFill>
                  <a:schemeClr val="bg1"/>
                </a:solidFill>
              </a:defRPr>
            </a:lvl1pPr>
          </a:lstStyle>
          <a:p>
            <a:r>
              <a:rPr lang="en-GB"/>
              <a:t>A.P. Moller - Maersk</a:t>
            </a:r>
          </a:p>
        </p:txBody>
      </p:sp>
      <p:sp>
        <p:nvSpPr>
          <p:cNvPr id="9" name="Slide Number Placeholder 8">
            <a:extLst>
              <a:ext uri="{FF2B5EF4-FFF2-40B4-BE49-F238E27FC236}">
                <a16:creationId xmlns:a16="http://schemas.microsoft.com/office/drawing/2014/main" id="{80AFC17B-5A74-4635-AFC9-1AEF46863139}"/>
              </a:ext>
            </a:extLst>
          </p:cNvPr>
          <p:cNvSpPr>
            <a:spLocks noGrp="1"/>
          </p:cNvSpPr>
          <p:nvPr>
            <p:ph type="sldNum" sz="quarter" idx="16"/>
          </p:nvPr>
        </p:nvSpPr>
        <p:spPr/>
        <p:txBody>
          <a:bodyPr/>
          <a:lstStyle>
            <a:lvl1pPr>
              <a:defRPr>
                <a:solidFill>
                  <a:schemeClr val="bg1"/>
                </a:solidFill>
              </a:defRPr>
            </a:lvl1pPr>
          </a:lstStyle>
          <a:p>
            <a:fld id="{43A204BC-C5BA-4EF4-ABC8-D45123A0C528}" type="slidenum">
              <a:rPr lang="en-GB" smtClean="0"/>
              <a:pPr/>
              <a:t>‹#›</a:t>
            </a:fld>
            <a:endParaRPr lang="en-GB"/>
          </a:p>
        </p:txBody>
      </p:sp>
      <p:pic>
        <p:nvPicPr>
          <p:cNvPr id="11" name="Picture 10">
            <a:extLst>
              <a:ext uri="{FF2B5EF4-FFF2-40B4-BE49-F238E27FC236}">
                <a16:creationId xmlns:a16="http://schemas.microsoft.com/office/drawing/2014/main" id="{11D98D28-9108-4EC2-92D0-619C856BFF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59676" y="6134617"/>
            <a:ext cx="1435438" cy="320697"/>
          </a:xfrm>
          <a:prstGeom prst="rect">
            <a:avLst/>
          </a:prstGeom>
        </p:spPr>
      </p:pic>
      <p:sp>
        <p:nvSpPr>
          <p:cNvPr id="6" name="Date Placeholder 5" hidden="1">
            <a:extLst>
              <a:ext uri="{FF2B5EF4-FFF2-40B4-BE49-F238E27FC236}">
                <a16:creationId xmlns:a16="http://schemas.microsoft.com/office/drawing/2014/main" id="{10320B85-9075-4BE3-80FE-A4FBA5B89417}"/>
              </a:ext>
            </a:extLst>
          </p:cNvPr>
          <p:cNvSpPr>
            <a:spLocks noGrp="1"/>
          </p:cNvSpPr>
          <p:nvPr>
            <p:ph type="dt" sz="half" idx="14"/>
          </p:nvPr>
        </p:nvSpPr>
        <p:spPr/>
        <p:txBody>
          <a:bodyPr/>
          <a:lstStyle>
            <a:lvl1pPr>
              <a:defRPr>
                <a:noFill/>
              </a:defRPr>
            </a:lvl1pPr>
          </a:lstStyle>
          <a:p>
            <a:endParaRPr lang="en-GB"/>
          </a:p>
        </p:txBody>
      </p:sp>
    </p:spTree>
    <p:extLst>
      <p:ext uri="{BB962C8B-B14F-4D97-AF65-F5344CB8AC3E}">
        <p14:creationId xmlns:p14="http://schemas.microsoft.com/office/powerpoint/2010/main" val="27448771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solidFill>
                  <a:schemeClr val="tx1"/>
                </a:solidFill>
              </a:defRPr>
            </a:lvl1pPr>
          </a:lstStyle>
          <a:p>
            <a:r>
              <a:rPr lang="en-GB" noProof="0"/>
              <a:t>Click to add agenda/contents</a:t>
            </a:r>
          </a:p>
        </p:txBody>
      </p:sp>
      <p:sp>
        <p:nvSpPr>
          <p:cNvPr id="7" name="Text Placeholder 2"/>
          <p:cNvSpPr>
            <a:spLocks noGrp="1"/>
          </p:cNvSpPr>
          <p:nvPr>
            <p:ph type="body" sz="quarter" idx="13" hasCustomPrompt="1"/>
          </p:nvPr>
        </p:nvSpPr>
        <p:spPr>
          <a:xfrm>
            <a:off x="500062" y="1943101"/>
            <a:ext cx="954087" cy="3696826"/>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6pPr>
            <a:lvl7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8pPr>
            <a:lvl9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9pPr>
          </a:lstStyle>
          <a:p>
            <a:pPr lvl="0"/>
            <a:r>
              <a:rPr lang="en-GB" noProof="0"/>
              <a:t>1.00</a:t>
            </a:r>
          </a:p>
          <a:p>
            <a:pPr lvl="1"/>
            <a:r>
              <a:rPr lang="en-GB" noProof="0"/>
              <a:t>2.00</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15" name="Text Placeholder 2">
            <a:extLst>
              <a:ext uri="{FF2B5EF4-FFF2-40B4-BE49-F238E27FC236}">
                <a16:creationId xmlns:a16="http://schemas.microsoft.com/office/drawing/2014/main" id="{7C354DE8-B49E-4B51-91DD-A34B6B5B17F0}"/>
              </a:ext>
            </a:extLst>
          </p:cNvPr>
          <p:cNvSpPr>
            <a:spLocks noGrp="1"/>
          </p:cNvSpPr>
          <p:nvPr>
            <p:ph type="body" sz="quarter" idx="17" hasCustomPrompt="1"/>
          </p:nvPr>
        </p:nvSpPr>
        <p:spPr>
          <a:xfrm>
            <a:off x="1671637" y="1943101"/>
            <a:ext cx="4546601" cy="3696826"/>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defRPr>
            </a:lvl6pPr>
            <a:lvl7pPr marL="0" indent="0">
              <a:lnSpc>
                <a:spcPct val="80000"/>
              </a:lnSpc>
              <a:spcBef>
                <a:spcPts val="0"/>
              </a:spcBef>
              <a:spcAft>
                <a:spcPts val="600"/>
              </a:spcAft>
              <a:buFont typeface="Arial" panose="020B0604020202020204" pitchFamily="34" charset="0"/>
              <a:buChar char="​"/>
              <a:defRPr sz="1600" b="0" i="0">
                <a:solidFill>
                  <a:schemeClr val="tx1"/>
                </a:solidFill>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defRPr>
            </a:lvl8pPr>
            <a:lvl9pPr marL="0" indent="0">
              <a:lnSpc>
                <a:spcPct val="80000"/>
              </a:lnSpc>
              <a:spcBef>
                <a:spcPts val="0"/>
              </a:spcBef>
              <a:spcAft>
                <a:spcPts val="600"/>
              </a:spcAft>
              <a:buFont typeface="Arial" panose="020B0604020202020204" pitchFamily="34" charset="0"/>
              <a:buChar char="​"/>
              <a:defRPr sz="1600" b="0" i="0">
                <a:solidFill>
                  <a:schemeClr val="tx1"/>
                </a:solidFill>
              </a:defRPr>
            </a:lvl9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8" name="Footer Placeholder 7">
            <a:extLst>
              <a:ext uri="{FF2B5EF4-FFF2-40B4-BE49-F238E27FC236}">
                <a16:creationId xmlns:a16="http://schemas.microsoft.com/office/drawing/2014/main" id="{E0622D19-DC71-4F90-AA62-D86E2AFEADC3}"/>
              </a:ext>
            </a:extLst>
          </p:cNvPr>
          <p:cNvSpPr>
            <a:spLocks noGrp="1"/>
          </p:cNvSpPr>
          <p:nvPr>
            <p:ph type="ftr" sz="quarter" idx="15"/>
          </p:nvPr>
        </p:nvSpPr>
        <p:spPr/>
        <p:txBody>
          <a:bodyPr/>
          <a:lstStyle>
            <a:lvl1pPr>
              <a:defRPr>
                <a:solidFill>
                  <a:schemeClr val="tx1"/>
                </a:solidFill>
              </a:defRPr>
            </a:lvl1pPr>
          </a:lstStyle>
          <a:p>
            <a:r>
              <a:rPr lang="en-GB"/>
              <a:t>A.P. Moller - Maersk</a:t>
            </a:r>
          </a:p>
        </p:txBody>
      </p:sp>
      <p:sp>
        <p:nvSpPr>
          <p:cNvPr id="9" name="Slide Number Placeholder 8">
            <a:extLst>
              <a:ext uri="{FF2B5EF4-FFF2-40B4-BE49-F238E27FC236}">
                <a16:creationId xmlns:a16="http://schemas.microsoft.com/office/drawing/2014/main" id="{80AFC17B-5A74-4635-AFC9-1AEF46863139}"/>
              </a:ext>
            </a:extLst>
          </p:cNvPr>
          <p:cNvSpPr>
            <a:spLocks noGrp="1"/>
          </p:cNvSpPr>
          <p:nvPr>
            <p:ph type="sldNum" sz="quarter" idx="16"/>
          </p:nvPr>
        </p:nvSpPr>
        <p:spPr/>
        <p:txBody>
          <a:bodyPr/>
          <a:lstStyle>
            <a:lvl1pPr>
              <a:defRPr>
                <a:solidFill>
                  <a:schemeClr val="tx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10320B85-9075-4BE3-80FE-A4FBA5B89417}"/>
              </a:ext>
            </a:extLst>
          </p:cNvPr>
          <p:cNvSpPr>
            <a:spLocks noGrp="1"/>
          </p:cNvSpPr>
          <p:nvPr>
            <p:ph type="dt" sz="half" idx="14"/>
          </p:nvPr>
        </p:nvSpPr>
        <p:spPr/>
        <p:txBody>
          <a:bodyPr/>
          <a:lstStyle>
            <a:lvl1pPr>
              <a:defRPr>
                <a:noFill/>
              </a:defRPr>
            </a:lvl1pPr>
          </a:lstStyle>
          <a:p>
            <a:endParaRPr lang="en-GB"/>
          </a:p>
        </p:txBody>
      </p:sp>
    </p:spTree>
    <p:extLst>
      <p:ext uri="{BB962C8B-B14F-4D97-AF65-F5344CB8AC3E}">
        <p14:creationId xmlns:p14="http://schemas.microsoft.com/office/powerpoint/2010/main" val="2189294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troduction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76334-9261-4B58-9174-1059920D6CE0}"/>
              </a:ext>
            </a:extLst>
          </p:cNvPr>
          <p:cNvSpPr>
            <a:spLocks noGrp="1"/>
          </p:cNvSpPr>
          <p:nvPr>
            <p:ph type="title" hasCustomPrompt="1"/>
          </p:nvPr>
        </p:nvSpPr>
        <p:spPr>
          <a:xfrm>
            <a:off x="500400" y="501649"/>
            <a:ext cx="5484476" cy="1990726"/>
          </a:xfrm>
        </p:spPr>
        <p:txBody>
          <a:bodyPr/>
          <a:lstStyle>
            <a:lvl1pPr marL="0" indent="0">
              <a:buFontTx/>
              <a:buNone/>
              <a:tabLst>
                <a:tab pos="936000" algn="l"/>
              </a:tabLst>
              <a:defRPr sz="4000"/>
            </a:lvl1pPr>
          </a:lstStyle>
          <a:p>
            <a:r>
              <a:rPr lang="en-GB" noProof="0"/>
              <a:t>Click to add title, tab for first line indent</a:t>
            </a:r>
            <a:endParaRPr lang="en-GB"/>
          </a:p>
        </p:txBody>
      </p:sp>
      <p:sp>
        <p:nvSpPr>
          <p:cNvPr id="3" name="Footer Placeholder 2">
            <a:extLst>
              <a:ext uri="{FF2B5EF4-FFF2-40B4-BE49-F238E27FC236}">
                <a16:creationId xmlns:a16="http://schemas.microsoft.com/office/drawing/2014/main" id="{B097E6BB-0526-4ECF-A7B6-F012FA93D06B}"/>
              </a:ext>
            </a:extLst>
          </p:cNvPr>
          <p:cNvSpPr>
            <a:spLocks noGrp="1"/>
          </p:cNvSpPr>
          <p:nvPr>
            <p:ph type="ftr" sz="quarter" idx="10"/>
          </p:nvPr>
        </p:nvSpPr>
        <p:spPr/>
        <p:txBody>
          <a:bodyPr/>
          <a:lstStyle/>
          <a:p>
            <a:r>
              <a:rPr lang="en-GB"/>
              <a:t>A.P. Moller - Maersk</a:t>
            </a:r>
          </a:p>
        </p:txBody>
      </p:sp>
      <p:sp>
        <p:nvSpPr>
          <p:cNvPr id="4" name="Slide Number Placeholder 3">
            <a:extLst>
              <a:ext uri="{FF2B5EF4-FFF2-40B4-BE49-F238E27FC236}">
                <a16:creationId xmlns:a16="http://schemas.microsoft.com/office/drawing/2014/main" id="{08AE9849-36F9-4EC3-BE81-D2FC41D399AC}"/>
              </a:ext>
            </a:extLst>
          </p:cNvPr>
          <p:cNvSpPr>
            <a:spLocks noGrp="1"/>
          </p:cNvSpPr>
          <p:nvPr>
            <p:ph type="sldNum" sz="quarter" idx="11"/>
          </p:nvPr>
        </p:nvSpPr>
        <p:spPr/>
        <p:txBody>
          <a:bodyPr/>
          <a:lstStyle/>
          <a:p>
            <a:fld id="{43A204BC-C5BA-4EF4-ABC8-D45123A0C528}" type="slidenum">
              <a:rPr lang="en-GB" smtClean="0"/>
              <a:pPr/>
              <a:t>‹#›</a:t>
            </a:fld>
            <a:endParaRPr lang="en-GB"/>
          </a:p>
        </p:txBody>
      </p:sp>
      <p:sp>
        <p:nvSpPr>
          <p:cNvPr id="5" name="Date Placeholder 4">
            <a:extLst>
              <a:ext uri="{FF2B5EF4-FFF2-40B4-BE49-F238E27FC236}">
                <a16:creationId xmlns:a16="http://schemas.microsoft.com/office/drawing/2014/main" id="{2ECB67E9-4625-4D5C-A0BB-D895986FA297}"/>
              </a:ext>
            </a:extLst>
          </p:cNvPr>
          <p:cNvSpPr>
            <a:spLocks noGrp="1"/>
          </p:cNvSpPr>
          <p:nvPr>
            <p:ph type="dt" sz="half" idx="12"/>
          </p:nvPr>
        </p:nvSpPr>
        <p:spPr/>
        <p:txBody>
          <a:bodyPr/>
          <a:lstStyle/>
          <a:p>
            <a:endParaRPr lang="en-GB"/>
          </a:p>
        </p:txBody>
      </p:sp>
      <p:sp>
        <p:nvSpPr>
          <p:cNvPr id="9" name="Text Placeholder 8">
            <a:extLst>
              <a:ext uri="{FF2B5EF4-FFF2-40B4-BE49-F238E27FC236}">
                <a16:creationId xmlns:a16="http://schemas.microsoft.com/office/drawing/2014/main" id="{6CBAD38D-0859-4790-A878-F926B90F35CB}"/>
              </a:ext>
            </a:extLst>
          </p:cNvPr>
          <p:cNvSpPr>
            <a:spLocks noGrp="1"/>
          </p:cNvSpPr>
          <p:nvPr>
            <p:ph type="body" sz="quarter" idx="13"/>
          </p:nvPr>
        </p:nvSpPr>
        <p:spPr>
          <a:xfrm>
            <a:off x="4314825" y="3521075"/>
            <a:ext cx="7375525" cy="2116138"/>
          </a:xfrm>
        </p:spPr>
        <p:txBody>
          <a:bodyPr/>
          <a:lstStyle>
            <a:lvl1pPr marL="0" indent="0">
              <a:spcAft>
                <a:spcPts val="0"/>
              </a:spcAft>
              <a:buFont typeface="Arial" panose="020B0604020202020204" pitchFamily="34" charset="0"/>
              <a:buChar char="​"/>
              <a:defRPr sz="2400">
                <a:latin typeface="+mj-lt"/>
              </a:defRPr>
            </a:lvl1pPr>
            <a:lvl2pPr marL="0" indent="0">
              <a:spcBef>
                <a:spcPts val="0"/>
              </a:spcBef>
              <a:spcAft>
                <a:spcPts val="0"/>
              </a:spcAft>
              <a:buFont typeface="Arial" panose="020B0604020202020204" pitchFamily="34" charset="0"/>
              <a:buChar char="​"/>
              <a:defRPr sz="2400">
                <a:solidFill>
                  <a:schemeClr val="accent1"/>
                </a:solidFill>
                <a:latin typeface="+mj-lt"/>
              </a:defRPr>
            </a:lvl2pPr>
            <a:lvl3pPr marL="180000" indent="-180000">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412511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6675437" cy="930275"/>
          </a:xfrm>
        </p:spPr>
        <p:txBody>
          <a:bodyPr/>
          <a:lstStyle>
            <a:lvl1pPr>
              <a:defRPr/>
            </a:lvl1pPr>
          </a:lstStyle>
          <a:p>
            <a:r>
              <a:rPr lang="en-GB" noProof="0"/>
              <a:t>Click to add title</a:t>
            </a:r>
          </a:p>
        </p:txBody>
      </p:sp>
      <p:sp>
        <p:nvSpPr>
          <p:cNvPr id="7" name="Content Placeholder 2"/>
          <p:cNvSpPr>
            <a:spLocks noGrp="1"/>
          </p:cNvSpPr>
          <p:nvPr>
            <p:ph sz="quarter" idx="13" hasCustomPrompt="1"/>
          </p:nvPr>
        </p:nvSpPr>
        <p:spPr>
          <a:xfrm>
            <a:off x="500063" y="1943100"/>
            <a:ext cx="6675437" cy="3694113"/>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Picture Placeholder 3"/>
          <p:cNvSpPr>
            <a:spLocks noGrp="1"/>
          </p:cNvSpPr>
          <p:nvPr>
            <p:ph type="pic" sz="quarter" idx="14" hasCustomPrompt="1"/>
          </p:nvPr>
        </p:nvSpPr>
        <p:spPr>
          <a:xfrm>
            <a:off x="8129587" y="501650"/>
            <a:ext cx="3560763" cy="513556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A.P. Moller - Maersk</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31945676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88700" cy="930275"/>
          </a:xfrm>
        </p:spPr>
        <p:txBody>
          <a:bodyPr/>
          <a:lstStyle>
            <a:lvl1pPr>
              <a:defRPr/>
            </a:lvl1pPr>
          </a:lstStyle>
          <a:p>
            <a:r>
              <a:rPr lang="en-GB" noProof="0"/>
              <a:t>Click to add title</a:t>
            </a:r>
          </a:p>
        </p:txBody>
      </p:sp>
      <p:sp>
        <p:nvSpPr>
          <p:cNvPr id="7" name="Content Placeholder 2"/>
          <p:cNvSpPr>
            <a:spLocks noGrp="1"/>
          </p:cNvSpPr>
          <p:nvPr>
            <p:ph sz="quarter" idx="13" hasCustomPrompt="1"/>
          </p:nvPr>
        </p:nvSpPr>
        <p:spPr>
          <a:xfrm>
            <a:off x="500063" y="1943100"/>
            <a:ext cx="6675437" cy="3694113"/>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Picture Placeholder 3"/>
          <p:cNvSpPr>
            <a:spLocks noGrp="1"/>
          </p:cNvSpPr>
          <p:nvPr>
            <p:ph type="pic" sz="quarter" idx="14" hasCustomPrompt="1"/>
          </p:nvPr>
        </p:nvSpPr>
        <p:spPr>
          <a:xfrm>
            <a:off x="8129587" y="1943100"/>
            <a:ext cx="3560763" cy="369411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A.P. Moller - Maersk</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950460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43099"/>
            <a:ext cx="5464800" cy="3694879"/>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25550" y="1943099"/>
            <a:ext cx="5464800" cy="3694879"/>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A.P. Moller - Maersk</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10998812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43100"/>
            <a:ext cx="3578225" cy="3694878"/>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14825" y="1943100"/>
            <a:ext cx="7375525" cy="3694878"/>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A.P. Moller - Maersk</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17747790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6675437" cy="930275"/>
          </a:xfrm>
        </p:spPr>
        <p:txBody>
          <a:bodyPr/>
          <a:lstStyle>
            <a:lvl1pPr>
              <a:defRPr/>
            </a:lvl1pPr>
          </a:lstStyle>
          <a:p>
            <a:r>
              <a:rPr lang="en-GB" noProof="0"/>
              <a:t>Click to add title</a:t>
            </a:r>
          </a:p>
        </p:txBody>
      </p:sp>
      <p:sp>
        <p:nvSpPr>
          <p:cNvPr id="7" name="Content Placeholder 2"/>
          <p:cNvSpPr>
            <a:spLocks noGrp="1"/>
          </p:cNvSpPr>
          <p:nvPr>
            <p:ph sz="quarter" idx="13" hasCustomPrompt="1"/>
          </p:nvPr>
        </p:nvSpPr>
        <p:spPr>
          <a:xfrm>
            <a:off x="500063" y="1943101"/>
            <a:ext cx="6675437" cy="14859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Picture Placeholder 3"/>
          <p:cNvSpPr>
            <a:spLocks noGrp="1"/>
          </p:cNvSpPr>
          <p:nvPr>
            <p:ph type="pic" sz="quarter" idx="14" hasCustomPrompt="1"/>
          </p:nvPr>
        </p:nvSpPr>
        <p:spPr>
          <a:xfrm>
            <a:off x="8129587" y="501650"/>
            <a:ext cx="3560763" cy="513556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A.P. Moller - Maersk</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
        <p:nvSpPr>
          <p:cNvPr id="10" name="Content Placeholder 2">
            <a:extLst>
              <a:ext uri="{FF2B5EF4-FFF2-40B4-BE49-F238E27FC236}">
                <a16:creationId xmlns:a16="http://schemas.microsoft.com/office/drawing/2014/main" id="{CA9E8C0B-1C97-4D16-9DD8-EB4FE101D0F5}"/>
              </a:ext>
            </a:extLst>
          </p:cNvPr>
          <p:cNvSpPr>
            <a:spLocks noGrp="1"/>
          </p:cNvSpPr>
          <p:nvPr>
            <p:ph sz="quarter" idx="18" hasCustomPrompt="1"/>
          </p:nvPr>
        </p:nvSpPr>
        <p:spPr>
          <a:xfrm>
            <a:off x="493714" y="4070350"/>
            <a:ext cx="6675436" cy="1566863"/>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40385602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20953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50097"/>
            <a:ext cx="3560736"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26138" y="1950097"/>
            <a:ext cx="3560736"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8131175" y="1968500"/>
            <a:ext cx="3559175" cy="3669478"/>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A.P. Moller - Maersk</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276881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solidFill>
                  <a:schemeClr val="tx1"/>
                </a:solidFill>
              </a:defRPr>
            </a:lvl1pPr>
          </a:lstStyle>
          <a:p>
            <a:r>
              <a:rPr lang="en-GB" noProof="0"/>
              <a:t>Click to add agenda/contents</a:t>
            </a:r>
          </a:p>
        </p:txBody>
      </p:sp>
      <p:sp>
        <p:nvSpPr>
          <p:cNvPr id="7" name="Text Placeholder 2"/>
          <p:cNvSpPr>
            <a:spLocks noGrp="1"/>
          </p:cNvSpPr>
          <p:nvPr>
            <p:ph type="body" sz="quarter" idx="13" hasCustomPrompt="1"/>
          </p:nvPr>
        </p:nvSpPr>
        <p:spPr>
          <a:xfrm>
            <a:off x="500062" y="1943101"/>
            <a:ext cx="954087" cy="3696826"/>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6pPr>
            <a:lvl7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8pPr>
            <a:lvl9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9pPr>
          </a:lstStyle>
          <a:p>
            <a:pPr lvl="0"/>
            <a:r>
              <a:rPr lang="en-GB" noProof="0"/>
              <a:t>1.00</a:t>
            </a:r>
          </a:p>
          <a:p>
            <a:pPr lvl="1"/>
            <a:r>
              <a:rPr lang="en-GB" noProof="0"/>
              <a:t>2.00</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15" name="Text Placeholder 2">
            <a:extLst>
              <a:ext uri="{FF2B5EF4-FFF2-40B4-BE49-F238E27FC236}">
                <a16:creationId xmlns:a16="http://schemas.microsoft.com/office/drawing/2014/main" id="{7C354DE8-B49E-4B51-91DD-A34B6B5B17F0}"/>
              </a:ext>
            </a:extLst>
          </p:cNvPr>
          <p:cNvSpPr>
            <a:spLocks noGrp="1"/>
          </p:cNvSpPr>
          <p:nvPr>
            <p:ph type="body" sz="quarter" idx="17" hasCustomPrompt="1"/>
          </p:nvPr>
        </p:nvSpPr>
        <p:spPr>
          <a:xfrm>
            <a:off x="1671637" y="1943101"/>
            <a:ext cx="4546601" cy="3696826"/>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defRPr>
            </a:lvl6pPr>
            <a:lvl7pPr marL="0" indent="0">
              <a:lnSpc>
                <a:spcPct val="80000"/>
              </a:lnSpc>
              <a:spcBef>
                <a:spcPts val="0"/>
              </a:spcBef>
              <a:spcAft>
                <a:spcPts val="600"/>
              </a:spcAft>
              <a:buFont typeface="Arial" panose="020B0604020202020204" pitchFamily="34" charset="0"/>
              <a:buChar char="​"/>
              <a:defRPr sz="1600" b="0" i="0">
                <a:solidFill>
                  <a:schemeClr val="tx1"/>
                </a:solidFill>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defRPr>
            </a:lvl8pPr>
            <a:lvl9pPr marL="0" indent="0">
              <a:lnSpc>
                <a:spcPct val="80000"/>
              </a:lnSpc>
              <a:spcBef>
                <a:spcPts val="0"/>
              </a:spcBef>
              <a:spcAft>
                <a:spcPts val="600"/>
              </a:spcAft>
              <a:buFont typeface="Arial" panose="020B0604020202020204" pitchFamily="34" charset="0"/>
              <a:buChar char="​"/>
              <a:defRPr sz="1600" b="0" i="0">
                <a:solidFill>
                  <a:schemeClr val="tx1"/>
                </a:solidFill>
              </a:defRPr>
            </a:lvl9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8" name="Footer Placeholder 7">
            <a:extLst>
              <a:ext uri="{FF2B5EF4-FFF2-40B4-BE49-F238E27FC236}">
                <a16:creationId xmlns:a16="http://schemas.microsoft.com/office/drawing/2014/main" id="{E0622D19-DC71-4F90-AA62-D86E2AFEADC3}"/>
              </a:ext>
            </a:extLst>
          </p:cNvPr>
          <p:cNvSpPr>
            <a:spLocks noGrp="1"/>
          </p:cNvSpPr>
          <p:nvPr>
            <p:ph type="ftr" sz="quarter" idx="15"/>
          </p:nvPr>
        </p:nvSpPr>
        <p:spPr/>
        <p:txBody>
          <a:bodyPr/>
          <a:lstStyle>
            <a:lvl1pPr>
              <a:defRPr>
                <a:solidFill>
                  <a:schemeClr val="tx1"/>
                </a:solidFill>
              </a:defRPr>
            </a:lvl1pPr>
          </a:lstStyle>
          <a:p>
            <a:r>
              <a:rPr lang="en-GB"/>
              <a:t>Insert presentation title via Header &amp; Footer</a:t>
            </a:r>
          </a:p>
        </p:txBody>
      </p:sp>
      <p:sp>
        <p:nvSpPr>
          <p:cNvPr id="9" name="Slide Number Placeholder 8">
            <a:extLst>
              <a:ext uri="{FF2B5EF4-FFF2-40B4-BE49-F238E27FC236}">
                <a16:creationId xmlns:a16="http://schemas.microsoft.com/office/drawing/2014/main" id="{80AFC17B-5A74-4635-AFC9-1AEF46863139}"/>
              </a:ext>
            </a:extLst>
          </p:cNvPr>
          <p:cNvSpPr>
            <a:spLocks noGrp="1"/>
          </p:cNvSpPr>
          <p:nvPr>
            <p:ph type="sldNum" sz="quarter" idx="16"/>
          </p:nvPr>
        </p:nvSpPr>
        <p:spPr/>
        <p:txBody>
          <a:bodyPr/>
          <a:lstStyle>
            <a:lvl1pPr>
              <a:defRPr>
                <a:solidFill>
                  <a:schemeClr val="tx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10320B85-9075-4BE3-80FE-A4FBA5B89417}"/>
              </a:ext>
            </a:extLst>
          </p:cNvPr>
          <p:cNvSpPr>
            <a:spLocks noGrp="1"/>
          </p:cNvSpPr>
          <p:nvPr>
            <p:ph type="dt" sz="half" idx="14"/>
          </p:nvPr>
        </p:nvSpPr>
        <p:spPr/>
        <p:txBody>
          <a:bodyPr/>
          <a:lstStyle>
            <a:lvl1pPr>
              <a:defRPr>
                <a:noFill/>
              </a:defRPr>
            </a:lvl1pPr>
          </a:lstStyle>
          <a:p>
            <a:endParaRPr lang="en-GB"/>
          </a:p>
        </p:txBody>
      </p:sp>
    </p:spTree>
    <p:extLst>
      <p:ext uri="{BB962C8B-B14F-4D97-AF65-F5344CB8AC3E}">
        <p14:creationId xmlns:p14="http://schemas.microsoft.com/office/powerpoint/2010/main" val="24316429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20953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50097"/>
            <a:ext cx="2620800"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3360738" y="1950097"/>
            <a:ext cx="2619375"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6219989" y="1950097"/>
            <a:ext cx="2619375"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A.P. Moller - Maersk</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9" name="Content Placeholder 3">
            <a:extLst>
              <a:ext uri="{FF2B5EF4-FFF2-40B4-BE49-F238E27FC236}">
                <a16:creationId xmlns:a16="http://schemas.microsoft.com/office/drawing/2014/main" id="{8059DA8A-4391-4F2F-8A22-F32154823E87}"/>
              </a:ext>
            </a:extLst>
          </p:cNvPr>
          <p:cNvSpPr>
            <a:spLocks noGrp="1"/>
          </p:cNvSpPr>
          <p:nvPr>
            <p:ph sz="half" idx="17" hasCustomPrompt="1"/>
          </p:nvPr>
        </p:nvSpPr>
        <p:spPr>
          <a:xfrm>
            <a:off x="9069388" y="1950097"/>
            <a:ext cx="2619375" cy="3687881"/>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7257088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ed list with numbers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4" y="412442"/>
            <a:ext cx="11188800" cy="719138"/>
          </a:xfrm>
        </p:spPr>
        <p:txBody>
          <a:bodyPr/>
          <a:lstStyle>
            <a:lvl1pPr>
              <a:defRPr sz="2400"/>
            </a:lvl1pPr>
          </a:lstStyle>
          <a:p>
            <a:r>
              <a:rPr lang="en-GB" noProof="0"/>
              <a:t>Click to add title</a:t>
            </a:r>
          </a:p>
        </p:txBody>
      </p:sp>
      <p:sp>
        <p:nvSpPr>
          <p:cNvPr id="12" name="Text Placeholder 2">
            <a:extLst>
              <a:ext uri="{FF2B5EF4-FFF2-40B4-BE49-F238E27FC236}">
                <a16:creationId xmlns:a16="http://schemas.microsoft.com/office/drawing/2014/main" id="{C5027FDC-6FFF-4553-A164-9D1EA73663FE}"/>
              </a:ext>
            </a:extLst>
          </p:cNvPr>
          <p:cNvSpPr>
            <a:spLocks noGrp="1"/>
          </p:cNvSpPr>
          <p:nvPr>
            <p:ph type="body" sz="quarter" idx="19" hasCustomPrompt="1"/>
          </p:nvPr>
        </p:nvSpPr>
        <p:spPr>
          <a:xfrm>
            <a:off x="500064" y="1943099"/>
            <a:ext cx="715961" cy="3694113"/>
          </a:xfrm>
        </p:spPr>
        <p:txBody>
          <a:bodyPr/>
          <a:lstStyle>
            <a:lvl1pPr marL="0" indent="0">
              <a:spcAft>
                <a:spcPts val="2400"/>
              </a:spcAft>
              <a:buNone/>
              <a:defRPr lang="en-US" sz="2800" kern="1200" dirty="0" smtClean="0">
                <a:solidFill>
                  <a:schemeClr val="accent1"/>
                </a:solidFill>
                <a:latin typeface="+mj-lt"/>
                <a:ea typeface="+mn-ea"/>
                <a:cs typeface="+mn-cs"/>
              </a:defRPr>
            </a:lvl1pPr>
          </a:lstStyle>
          <a:p>
            <a:pPr lvl="0"/>
            <a:r>
              <a:rPr lang="en-GB"/>
              <a:t>01 -</a:t>
            </a:r>
          </a:p>
        </p:txBody>
      </p:sp>
      <p:sp>
        <p:nvSpPr>
          <p:cNvPr id="14" name="Text Placeholder 3">
            <a:extLst>
              <a:ext uri="{FF2B5EF4-FFF2-40B4-BE49-F238E27FC236}">
                <a16:creationId xmlns:a16="http://schemas.microsoft.com/office/drawing/2014/main" id="{7049ABFC-94E9-40A1-97A7-B001CEAD3292}"/>
              </a:ext>
            </a:extLst>
          </p:cNvPr>
          <p:cNvSpPr>
            <a:spLocks noGrp="1"/>
          </p:cNvSpPr>
          <p:nvPr>
            <p:ph type="body" sz="quarter" idx="20" hasCustomPrompt="1"/>
          </p:nvPr>
        </p:nvSpPr>
        <p:spPr>
          <a:xfrm>
            <a:off x="1454148" y="1943099"/>
            <a:ext cx="9302400" cy="3694113"/>
          </a:xfrm>
        </p:spPr>
        <p:txBody>
          <a:bodyPr/>
          <a:lstStyle>
            <a:lvl1pPr marL="0" indent="0">
              <a:spcAft>
                <a:spcPts val="2400"/>
              </a:spcAft>
              <a:buNone/>
              <a:defRPr lang="en-US" sz="2800" kern="1200" dirty="0" smtClean="0">
                <a:solidFill>
                  <a:schemeClr val="tx1"/>
                </a:solidFill>
                <a:latin typeface="+mj-lt"/>
                <a:ea typeface="+mn-ea"/>
                <a:cs typeface="+mn-cs"/>
              </a:defRPr>
            </a:lvl1pPr>
          </a:lstStyle>
          <a:p>
            <a:pPr lvl="0"/>
            <a:r>
              <a:rPr lang="en-GB" noProof="0"/>
              <a:t>Click to add text</a:t>
            </a:r>
            <a:endParaRPr lang="en-GB"/>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A.P. Moller - Maersk</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31276661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ed list with numbers B">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A5975426-E16F-4D12-98B6-8FE2A0F7895B}"/>
              </a:ext>
            </a:extLst>
          </p:cNvPr>
          <p:cNvSpPr/>
          <p:nvPr userDrawn="1"/>
        </p:nvSpPr>
        <p:spPr>
          <a:xfrm>
            <a:off x="0" y="0"/>
            <a:ext cx="1219047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GB" sz="2000" noProof="0"/>
          </a:p>
        </p:txBody>
      </p:sp>
      <p:sp>
        <p:nvSpPr>
          <p:cNvPr id="2" name="Title 1"/>
          <p:cNvSpPr>
            <a:spLocks noGrp="1"/>
          </p:cNvSpPr>
          <p:nvPr>
            <p:ph type="title" hasCustomPrompt="1"/>
          </p:nvPr>
        </p:nvSpPr>
        <p:spPr>
          <a:xfrm>
            <a:off x="500064" y="412442"/>
            <a:ext cx="11190286" cy="719138"/>
          </a:xfrm>
        </p:spPr>
        <p:txBody>
          <a:bodyPr/>
          <a:lstStyle>
            <a:lvl1pPr>
              <a:defRPr sz="2400">
                <a:solidFill>
                  <a:schemeClr val="bg1"/>
                </a:solidFill>
              </a:defRPr>
            </a:lvl1pPr>
          </a:lstStyle>
          <a:p>
            <a:r>
              <a:rPr lang="en-GB" noProof="0"/>
              <a:t>Click to add title</a:t>
            </a:r>
          </a:p>
        </p:txBody>
      </p:sp>
      <p:sp>
        <p:nvSpPr>
          <p:cNvPr id="12" name="Text Placeholder 2">
            <a:extLst>
              <a:ext uri="{FF2B5EF4-FFF2-40B4-BE49-F238E27FC236}">
                <a16:creationId xmlns:a16="http://schemas.microsoft.com/office/drawing/2014/main" id="{C5027FDC-6FFF-4553-A164-9D1EA73663FE}"/>
              </a:ext>
            </a:extLst>
          </p:cNvPr>
          <p:cNvSpPr>
            <a:spLocks noGrp="1"/>
          </p:cNvSpPr>
          <p:nvPr>
            <p:ph type="body" sz="quarter" idx="19" hasCustomPrompt="1"/>
          </p:nvPr>
        </p:nvSpPr>
        <p:spPr>
          <a:xfrm>
            <a:off x="500064" y="1943099"/>
            <a:ext cx="715961" cy="3694113"/>
          </a:xfrm>
        </p:spPr>
        <p:txBody>
          <a:bodyPr/>
          <a:lstStyle>
            <a:lvl1pPr marL="0" indent="0">
              <a:spcAft>
                <a:spcPts val="2400"/>
              </a:spcAft>
              <a:buNone/>
              <a:defRPr lang="en-US" sz="2800" kern="1200" dirty="0" smtClean="0">
                <a:solidFill>
                  <a:schemeClr val="bg1"/>
                </a:solidFill>
                <a:latin typeface="+mj-lt"/>
                <a:ea typeface="+mn-ea"/>
                <a:cs typeface="+mn-cs"/>
              </a:defRPr>
            </a:lvl1pPr>
          </a:lstStyle>
          <a:p>
            <a:pPr lvl="0"/>
            <a:r>
              <a:rPr lang="en-GB"/>
              <a:t>01 -</a:t>
            </a:r>
          </a:p>
        </p:txBody>
      </p:sp>
      <p:sp>
        <p:nvSpPr>
          <p:cNvPr id="14" name="Text Placeholder 3">
            <a:extLst>
              <a:ext uri="{FF2B5EF4-FFF2-40B4-BE49-F238E27FC236}">
                <a16:creationId xmlns:a16="http://schemas.microsoft.com/office/drawing/2014/main" id="{7049ABFC-94E9-40A1-97A7-B001CEAD3292}"/>
              </a:ext>
            </a:extLst>
          </p:cNvPr>
          <p:cNvSpPr>
            <a:spLocks noGrp="1"/>
          </p:cNvSpPr>
          <p:nvPr>
            <p:ph type="body" sz="quarter" idx="20" hasCustomPrompt="1"/>
          </p:nvPr>
        </p:nvSpPr>
        <p:spPr>
          <a:xfrm>
            <a:off x="1454149" y="1943099"/>
            <a:ext cx="9301164" cy="3694113"/>
          </a:xfrm>
        </p:spPr>
        <p:txBody>
          <a:bodyPr/>
          <a:lstStyle>
            <a:lvl1pPr marL="0" indent="0">
              <a:spcAft>
                <a:spcPts val="2400"/>
              </a:spcAft>
              <a:buNone/>
              <a:defRPr lang="en-US" sz="2800" kern="1200" dirty="0" smtClean="0">
                <a:solidFill>
                  <a:schemeClr val="bg1"/>
                </a:solidFill>
                <a:latin typeface="+mj-lt"/>
                <a:ea typeface="+mn-ea"/>
                <a:cs typeface="+mn-cs"/>
              </a:defRPr>
            </a:lvl1pPr>
          </a:lstStyle>
          <a:p>
            <a:pPr lvl="0"/>
            <a:r>
              <a:rPr lang="en-GB" noProof="0"/>
              <a:t>Click to add text</a:t>
            </a:r>
            <a:endParaRPr lang="en-GB"/>
          </a:p>
        </p:txBody>
      </p:sp>
      <p:pic>
        <p:nvPicPr>
          <p:cNvPr id="24" name="Logo">
            <a:extLst>
              <a:ext uri="{FF2B5EF4-FFF2-40B4-BE49-F238E27FC236}">
                <a16:creationId xmlns:a16="http://schemas.microsoft.com/office/drawing/2014/main" id="{1E4FBBA8-C15E-48AA-A048-FDFD4E9C67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59676" y="6134617"/>
            <a:ext cx="1435438" cy="320697"/>
          </a:xfrm>
          <a:prstGeom prst="rect">
            <a:avLst/>
          </a:prstGeom>
        </p:spPr>
      </p:pic>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lvl1pPr>
              <a:defRPr>
                <a:solidFill>
                  <a:schemeClr val="bg1"/>
                </a:solidFill>
              </a:defRPr>
            </a:lvl1pPr>
          </a:lstStyle>
          <a:p>
            <a:r>
              <a:rPr lang="en-GB"/>
              <a:t>A.P. Moller - Maersk</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12678309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ghlight message">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A5975426-E16F-4D12-98B6-8FE2A0F7895B}"/>
              </a:ext>
            </a:extLst>
          </p:cNvPr>
          <p:cNvSpPr/>
          <p:nvPr userDrawn="1"/>
        </p:nvSpPr>
        <p:spPr>
          <a:xfrm>
            <a:off x="0" y="0"/>
            <a:ext cx="1219047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GB" sz="2000" noProof="0"/>
          </a:p>
        </p:txBody>
      </p:sp>
      <p:sp>
        <p:nvSpPr>
          <p:cNvPr id="2" name="Title 1"/>
          <p:cNvSpPr>
            <a:spLocks noGrp="1"/>
          </p:cNvSpPr>
          <p:nvPr>
            <p:ph type="title" hasCustomPrompt="1"/>
          </p:nvPr>
        </p:nvSpPr>
        <p:spPr>
          <a:xfrm>
            <a:off x="500064" y="412442"/>
            <a:ext cx="11190286" cy="719138"/>
          </a:xfrm>
        </p:spPr>
        <p:txBody>
          <a:bodyPr/>
          <a:lstStyle>
            <a:lvl1pPr>
              <a:defRPr sz="2400">
                <a:solidFill>
                  <a:schemeClr val="bg1"/>
                </a:solidFill>
              </a:defRPr>
            </a:lvl1pPr>
          </a:lstStyle>
          <a:p>
            <a:r>
              <a:rPr lang="en-GB" noProof="0"/>
              <a:t>Click to add title</a:t>
            </a:r>
          </a:p>
        </p:txBody>
      </p:sp>
      <p:sp>
        <p:nvSpPr>
          <p:cNvPr id="12" name="Text Placeholder 2">
            <a:extLst>
              <a:ext uri="{FF2B5EF4-FFF2-40B4-BE49-F238E27FC236}">
                <a16:creationId xmlns:a16="http://schemas.microsoft.com/office/drawing/2014/main" id="{C5027FDC-6FFF-4553-A164-9D1EA73663FE}"/>
              </a:ext>
            </a:extLst>
          </p:cNvPr>
          <p:cNvSpPr>
            <a:spLocks noGrp="1"/>
          </p:cNvSpPr>
          <p:nvPr>
            <p:ph type="body" sz="quarter" idx="19" hasCustomPrompt="1"/>
          </p:nvPr>
        </p:nvSpPr>
        <p:spPr>
          <a:xfrm>
            <a:off x="323386" y="1943100"/>
            <a:ext cx="6615577" cy="2711450"/>
          </a:xfrm>
        </p:spPr>
        <p:txBody>
          <a:bodyPr/>
          <a:lstStyle>
            <a:lvl1pPr marL="0" indent="0">
              <a:buNone/>
              <a:defRPr lang="en-US" sz="23000" kern="1200" dirty="0" smtClean="0">
                <a:solidFill>
                  <a:schemeClr val="bg1"/>
                </a:solidFill>
                <a:latin typeface="+mj-lt"/>
                <a:ea typeface="+mn-ea"/>
                <a:cs typeface="+mn-cs"/>
              </a:defRPr>
            </a:lvl1pPr>
          </a:lstStyle>
          <a:p>
            <a:pPr lvl="0"/>
            <a:r>
              <a:rPr lang="en-GB"/>
              <a:t>62%</a:t>
            </a:r>
          </a:p>
        </p:txBody>
      </p:sp>
      <p:sp>
        <p:nvSpPr>
          <p:cNvPr id="14" name="Text Placeholder 3">
            <a:extLst>
              <a:ext uri="{FF2B5EF4-FFF2-40B4-BE49-F238E27FC236}">
                <a16:creationId xmlns:a16="http://schemas.microsoft.com/office/drawing/2014/main" id="{7049ABFC-94E9-40A1-97A7-B001CEAD3292}"/>
              </a:ext>
            </a:extLst>
          </p:cNvPr>
          <p:cNvSpPr>
            <a:spLocks noGrp="1"/>
          </p:cNvSpPr>
          <p:nvPr>
            <p:ph type="body" sz="quarter" idx="20" hasCustomPrompt="1"/>
          </p:nvPr>
        </p:nvSpPr>
        <p:spPr>
          <a:xfrm>
            <a:off x="4314825" y="5084763"/>
            <a:ext cx="7375525" cy="547687"/>
          </a:xfrm>
        </p:spPr>
        <p:txBody>
          <a:bodyPr/>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lang="en-US" sz="3000" i="0" kern="1200" dirty="0" smtClean="0">
                <a:solidFill>
                  <a:schemeClr val="bg1"/>
                </a:solidFill>
                <a:latin typeface="Maersk Text Office Light" panose="00000400000000000000" pitchFamily="2" charset="0"/>
                <a:ea typeface="+mn-ea"/>
                <a:cs typeface="+mn-cs"/>
              </a:defRPr>
            </a:lvl1pPr>
          </a:lstStyle>
          <a:p>
            <a:pPr marL="0" marR="0" lvl="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noProof="0"/>
              <a:t>Click to add </a:t>
            </a:r>
            <a:r>
              <a:rPr lang="en-GB"/>
              <a:t>text</a:t>
            </a:r>
          </a:p>
        </p:txBody>
      </p:sp>
      <p:pic>
        <p:nvPicPr>
          <p:cNvPr id="24" name="Logo">
            <a:extLst>
              <a:ext uri="{FF2B5EF4-FFF2-40B4-BE49-F238E27FC236}">
                <a16:creationId xmlns:a16="http://schemas.microsoft.com/office/drawing/2014/main" id="{1E4FBBA8-C15E-48AA-A048-FDFD4E9C67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59676" y="6134617"/>
            <a:ext cx="1435438" cy="320697"/>
          </a:xfrm>
          <a:prstGeom prst="rect">
            <a:avLst/>
          </a:prstGeom>
        </p:spPr>
      </p:pic>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lvl1pPr>
              <a:defRPr>
                <a:solidFill>
                  <a:schemeClr val="bg1"/>
                </a:solidFill>
              </a:defRPr>
            </a:lvl1pPr>
          </a:lstStyle>
          <a:p>
            <a:r>
              <a:rPr lang="en-GB"/>
              <a:t>A.P. Moller - Maersk</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180164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veral text box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6536757-24D6-4CE3-BC82-E594F5B33A4A}"/>
              </a:ext>
            </a:extLst>
          </p:cNvPr>
          <p:cNvSpPr>
            <a:spLocks noGrp="1"/>
          </p:cNvSpPr>
          <p:nvPr>
            <p:ph type="title" hasCustomPrompt="1"/>
          </p:nvPr>
        </p:nvSpPr>
        <p:spPr/>
        <p:txBody>
          <a:bodyPr/>
          <a:lstStyle>
            <a:lvl1pPr>
              <a:defRPr/>
            </a:lvl1pPr>
          </a:lstStyle>
          <a:p>
            <a:r>
              <a:rPr lang="en-US"/>
              <a:t>Click to add title</a:t>
            </a:r>
            <a:endParaRPr lang="en-GB"/>
          </a:p>
        </p:txBody>
      </p:sp>
      <p:sp>
        <p:nvSpPr>
          <p:cNvPr id="9" name="Text Placeholder 2">
            <a:extLst>
              <a:ext uri="{FF2B5EF4-FFF2-40B4-BE49-F238E27FC236}">
                <a16:creationId xmlns:a16="http://schemas.microsoft.com/office/drawing/2014/main" id="{6EEC2DAD-CD0D-4A12-B275-257EC3F16D2C}"/>
              </a:ext>
            </a:extLst>
          </p:cNvPr>
          <p:cNvSpPr>
            <a:spLocks noGrp="1"/>
          </p:cNvSpPr>
          <p:nvPr>
            <p:ph type="body" sz="quarter" idx="22" hasCustomPrompt="1"/>
          </p:nvPr>
        </p:nvSpPr>
        <p:spPr>
          <a:xfrm>
            <a:off x="500063" y="1527716"/>
            <a:ext cx="5484812" cy="1753641"/>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chemeClr val="tx1"/>
                </a:solidFill>
              </a:defRPr>
            </a:lvl2pPr>
            <a:lvl3pPr marL="360000">
              <a:spcBef>
                <a:spcPts val="0"/>
              </a:spcBef>
              <a:defRPr>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1" name="Text Placeholder 3">
            <a:extLst>
              <a:ext uri="{FF2B5EF4-FFF2-40B4-BE49-F238E27FC236}">
                <a16:creationId xmlns:a16="http://schemas.microsoft.com/office/drawing/2014/main" id="{E3EA61B2-2CC5-4483-A81E-CE7D1E113515}"/>
              </a:ext>
            </a:extLst>
          </p:cNvPr>
          <p:cNvSpPr>
            <a:spLocks noGrp="1"/>
          </p:cNvSpPr>
          <p:nvPr>
            <p:ph type="body" sz="quarter" idx="23" hasCustomPrompt="1"/>
          </p:nvPr>
        </p:nvSpPr>
        <p:spPr>
          <a:xfrm>
            <a:off x="500063" y="4070350"/>
            <a:ext cx="5484812" cy="1566850"/>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chemeClr val="tx1"/>
                </a:solidFill>
              </a:defRPr>
            </a:lvl2pPr>
            <a:lvl3pPr marL="360000">
              <a:defRPr>
                <a:solidFill>
                  <a:schemeClr val="tx1"/>
                </a:solidFill>
              </a:defRPr>
            </a:lvl3pPr>
            <a:lvl5pPr>
              <a:defRPr>
                <a:solidFill>
                  <a:schemeClr val="tx1"/>
                </a:solidFill>
              </a:defRPr>
            </a:lvl5pPr>
          </a:lstStyle>
          <a:p>
            <a:pPr lvl="0"/>
            <a:r>
              <a:rPr lang="en-GB" noProof="0"/>
              <a:t>Click to add text</a:t>
            </a:r>
          </a:p>
          <a:p>
            <a:pPr lvl="1"/>
            <a:r>
              <a:rPr lang="en-GB" noProof="0"/>
              <a:t>2</a:t>
            </a:r>
          </a:p>
          <a:p>
            <a:pPr lvl="2"/>
            <a:r>
              <a:rPr lang="en-GB" noProof="0"/>
              <a:t>3</a:t>
            </a:r>
          </a:p>
          <a:p>
            <a:pPr lvl="3"/>
            <a:r>
              <a:rPr lang="en-GB" noProof="0"/>
              <a:t>4</a:t>
            </a:r>
          </a:p>
          <a:p>
            <a:pPr lvl="4"/>
            <a:r>
              <a:rPr lang="en-GB" noProof="0"/>
              <a:t>5</a:t>
            </a:r>
          </a:p>
          <a:p>
            <a:pPr lvl="5"/>
            <a:r>
              <a:rPr lang="en-GB" noProof="0"/>
              <a:t>6</a:t>
            </a:r>
            <a:endParaRPr lang="en-GB"/>
          </a:p>
        </p:txBody>
      </p:sp>
      <p:sp>
        <p:nvSpPr>
          <p:cNvPr id="4" name="Content Placeholder 4">
            <a:extLst>
              <a:ext uri="{FF2B5EF4-FFF2-40B4-BE49-F238E27FC236}">
                <a16:creationId xmlns:a16="http://schemas.microsoft.com/office/drawing/2014/main" id="{25700A65-5A8D-4928-8A10-F9DB7E931F98}"/>
              </a:ext>
            </a:extLst>
          </p:cNvPr>
          <p:cNvSpPr>
            <a:spLocks noGrp="1"/>
          </p:cNvSpPr>
          <p:nvPr>
            <p:ph sz="quarter" idx="25" hasCustomPrompt="1"/>
          </p:nvPr>
        </p:nvSpPr>
        <p:spPr>
          <a:xfrm>
            <a:off x="6225806" y="1527717"/>
            <a:ext cx="5467350" cy="2537993"/>
          </a:xfrm>
        </p:spPr>
        <p:txBody>
          <a:bodyPr tIns="72000"/>
          <a:lstStyle>
            <a:lvl1pPr>
              <a:defRPr sz="1100">
                <a:solidFill>
                  <a:schemeClr val="tx1"/>
                </a:solidFill>
              </a:defRPr>
            </a:lvl1pPr>
            <a:lvl2pPr>
              <a:defRPr sz="1100">
                <a:solidFill>
                  <a:schemeClr val="tx1"/>
                </a:solidFill>
              </a:defRPr>
            </a:lvl2pPr>
            <a:lvl3pPr>
              <a:defRPr sz="1100">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3" name="Text Placeholder 5">
            <a:extLst>
              <a:ext uri="{FF2B5EF4-FFF2-40B4-BE49-F238E27FC236}">
                <a16:creationId xmlns:a16="http://schemas.microsoft.com/office/drawing/2014/main" id="{A2424BA5-C278-45AB-B9F5-B85D4A3A86B9}"/>
              </a:ext>
            </a:extLst>
          </p:cNvPr>
          <p:cNvSpPr>
            <a:spLocks noGrp="1"/>
          </p:cNvSpPr>
          <p:nvPr>
            <p:ph type="body" sz="quarter" idx="24" hasCustomPrompt="1"/>
          </p:nvPr>
        </p:nvSpPr>
        <p:spPr>
          <a:xfrm>
            <a:off x="6222999" y="4654550"/>
            <a:ext cx="4532313" cy="982663"/>
          </a:xfrm>
        </p:spPr>
        <p:txBody>
          <a:bodyPr tIns="0" numCol="2" spcCol="180000"/>
          <a:lstStyle>
            <a:lvl1pPr marL="0" indent="0">
              <a:spcAft>
                <a:spcPts val="0"/>
              </a:spcAft>
              <a:buClrTx/>
              <a:buFont typeface="Arial" panose="020B0604020202020204" pitchFamily="34" charset="0"/>
              <a:buChar char="​"/>
              <a:defRPr sz="1100" b="1">
                <a:solidFill>
                  <a:schemeClr val="accent1"/>
                </a:solidFill>
              </a:defRPr>
            </a:lvl1pPr>
            <a:lvl2pPr marL="0" indent="0">
              <a:lnSpc>
                <a:spcPct val="110000"/>
              </a:lnSpc>
              <a:spcBef>
                <a:spcPts val="0"/>
              </a:spcBef>
              <a:spcAft>
                <a:spcPts val="0"/>
              </a:spcAft>
              <a:buFont typeface="Arial" panose="020B0604020202020204" pitchFamily="34" charset="0"/>
              <a:buChar char="​"/>
              <a:defRPr sz="1100">
                <a:solidFill>
                  <a:srgbClr val="878787"/>
                </a:solidFill>
              </a:defRPr>
            </a:lvl2pPr>
            <a:lvl3pPr marL="180000">
              <a:lnSpc>
                <a:spcPct val="110000"/>
              </a:lnSpc>
              <a:spcBef>
                <a:spcPts val="0"/>
              </a:spcBef>
              <a:spcAft>
                <a:spcPts val="0"/>
              </a:spcAft>
              <a:defRPr sz="1100">
                <a:solidFill>
                  <a:srgbClr val="878787"/>
                </a:solidFill>
              </a:defRPr>
            </a:lvl3pPr>
          </a:lstStyle>
          <a:p>
            <a:pPr lvl="0"/>
            <a:r>
              <a:rPr lang="en-GB" noProof="0"/>
              <a:t>Click to add text</a:t>
            </a:r>
          </a:p>
          <a:p>
            <a:pPr lvl="1"/>
            <a:r>
              <a:rPr lang="en-GB" noProof="0"/>
              <a:t>1</a:t>
            </a:r>
          </a:p>
          <a:p>
            <a:pPr lvl="2"/>
            <a:r>
              <a:rPr lang="en-GB" noProof="0"/>
              <a:t>2</a:t>
            </a:r>
          </a:p>
          <a:p>
            <a:pPr lvl="3"/>
            <a:r>
              <a:rPr lang="en-GB" noProof="0"/>
              <a:t>3</a:t>
            </a:r>
            <a:endParaRPr lang="en-GB"/>
          </a:p>
        </p:txBody>
      </p:sp>
      <p:grpSp>
        <p:nvGrpSpPr>
          <p:cNvPr id="16" name="Group logo">
            <a:extLst>
              <a:ext uri="{FF2B5EF4-FFF2-40B4-BE49-F238E27FC236}">
                <a16:creationId xmlns:a16="http://schemas.microsoft.com/office/drawing/2014/main" id="{F096A198-57B0-402E-B8FD-71C5BF944700}"/>
              </a:ext>
            </a:extLst>
          </p:cNvPr>
          <p:cNvGrpSpPr>
            <a:grpSpLocks noChangeAspect="1"/>
          </p:cNvGrpSpPr>
          <p:nvPr userDrawn="1"/>
        </p:nvGrpSpPr>
        <p:grpSpPr bwMode="auto">
          <a:xfrm>
            <a:off x="10256489" y="6137500"/>
            <a:ext cx="1436163" cy="320400"/>
            <a:chOff x="6478" y="3868"/>
            <a:chExt cx="892" cy="199"/>
          </a:xfrm>
        </p:grpSpPr>
        <p:sp>
          <p:nvSpPr>
            <p:cNvPr id="17" name="Freeform 5">
              <a:extLst>
                <a:ext uri="{FF2B5EF4-FFF2-40B4-BE49-F238E27FC236}">
                  <a16:creationId xmlns:a16="http://schemas.microsoft.com/office/drawing/2014/main" id="{9735D8F0-DF96-4E27-BA61-1D988B869192}"/>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6">
              <a:extLst>
                <a:ext uri="{FF2B5EF4-FFF2-40B4-BE49-F238E27FC236}">
                  <a16:creationId xmlns:a16="http://schemas.microsoft.com/office/drawing/2014/main" id="{1497644D-7612-422C-AF4D-1E0DD385458D}"/>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7">
              <a:extLst>
                <a:ext uri="{FF2B5EF4-FFF2-40B4-BE49-F238E27FC236}">
                  <a16:creationId xmlns:a16="http://schemas.microsoft.com/office/drawing/2014/main" id="{A6B732CD-52AC-420B-8B09-36FD5C70C89F}"/>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8">
              <a:extLst>
                <a:ext uri="{FF2B5EF4-FFF2-40B4-BE49-F238E27FC236}">
                  <a16:creationId xmlns:a16="http://schemas.microsoft.com/office/drawing/2014/main" id="{C85937AE-5276-446F-AB67-7B60605D469B}"/>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9">
              <a:extLst>
                <a:ext uri="{FF2B5EF4-FFF2-40B4-BE49-F238E27FC236}">
                  <a16:creationId xmlns:a16="http://schemas.microsoft.com/office/drawing/2014/main" id="{1142013A-0C22-460F-9469-E0A34D93C5A3}"/>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0">
              <a:extLst>
                <a:ext uri="{FF2B5EF4-FFF2-40B4-BE49-F238E27FC236}">
                  <a16:creationId xmlns:a16="http://schemas.microsoft.com/office/drawing/2014/main" id="{0F3AFC74-3794-4E77-9F20-A4B649553CE2}"/>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1">
              <a:extLst>
                <a:ext uri="{FF2B5EF4-FFF2-40B4-BE49-F238E27FC236}">
                  <a16:creationId xmlns:a16="http://schemas.microsoft.com/office/drawing/2014/main" id="{1D726B94-52B6-40D9-90FC-C0F4F1324043}"/>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2">
              <a:extLst>
                <a:ext uri="{FF2B5EF4-FFF2-40B4-BE49-F238E27FC236}">
                  <a16:creationId xmlns:a16="http://schemas.microsoft.com/office/drawing/2014/main" id="{04D1092F-9F78-4F84-96C4-3D628BA8E4A5}"/>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27" name="Straight Connector 1">
            <a:extLst>
              <a:ext uri="{FF2B5EF4-FFF2-40B4-BE49-F238E27FC236}">
                <a16:creationId xmlns:a16="http://schemas.microsoft.com/office/drawing/2014/main" id="{7096DEC8-77C9-4DD3-9025-ECDC80F2146B}"/>
              </a:ext>
            </a:extLst>
          </p:cNvPr>
          <p:cNvCxnSpPr/>
          <p:nvPr userDrawn="1"/>
        </p:nvCxnSpPr>
        <p:spPr>
          <a:xfrm>
            <a:off x="500064" y="3521075"/>
            <a:ext cx="5484811" cy="0"/>
          </a:xfrm>
          <a:prstGeom prst="line">
            <a:avLst/>
          </a:prstGeom>
          <a:ln w="12700">
            <a:solidFill>
              <a:srgbClr val="878787"/>
            </a:solidFill>
          </a:ln>
        </p:spPr>
        <p:style>
          <a:lnRef idx="1">
            <a:schemeClr val="accent1"/>
          </a:lnRef>
          <a:fillRef idx="0">
            <a:schemeClr val="accent1"/>
          </a:fillRef>
          <a:effectRef idx="0">
            <a:schemeClr val="accent1"/>
          </a:effectRef>
          <a:fontRef idx="minor">
            <a:schemeClr val="tx1"/>
          </a:fontRef>
        </p:style>
      </p:cxnSp>
      <p:cxnSp>
        <p:nvCxnSpPr>
          <p:cNvPr id="26" name="Straight Connector 2">
            <a:extLst>
              <a:ext uri="{FF2B5EF4-FFF2-40B4-BE49-F238E27FC236}">
                <a16:creationId xmlns:a16="http://schemas.microsoft.com/office/drawing/2014/main" id="{EA90E9CF-510E-4225-A3BB-91F013987BD5}"/>
              </a:ext>
            </a:extLst>
          </p:cNvPr>
          <p:cNvCxnSpPr/>
          <p:nvPr userDrawn="1"/>
        </p:nvCxnSpPr>
        <p:spPr>
          <a:xfrm>
            <a:off x="6225806" y="1527717"/>
            <a:ext cx="5468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3">
            <a:extLst>
              <a:ext uri="{FF2B5EF4-FFF2-40B4-BE49-F238E27FC236}">
                <a16:creationId xmlns:a16="http://schemas.microsoft.com/office/drawing/2014/main" id="{CA039D30-14CC-454E-9DA1-C777E3C44776}"/>
              </a:ext>
            </a:extLst>
          </p:cNvPr>
          <p:cNvCxnSpPr/>
          <p:nvPr userDrawn="1"/>
        </p:nvCxnSpPr>
        <p:spPr>
          <a:xfrm>
            <a:off x="6225806" y="4400550"/>
            <a:ext cx="5468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hidden="1">
            <a:extLst>
              <a:ext uri="{FF2B5EF4-FFF2-40B4-BE49-F238E27FC236}">
                <a16:creationId xmlns:a16="http://schemas.microsoft.com/office/drawing/2014/main" id="{2C382236-11EE-4251-B331-C34A1F0BC3C7}"/>
              </a:ext>
            </a:extLst>
          </p:cNvPr>
          <p:cNvSpPr>
            <a:spLocks noGrp="1"/>
          </p:cNvSpPr>
          <p:nvPr>
            <p:ph type="dt" sz="half" idx="26"/>
          </p:nvPr>
        </p:nvSpPr>
        <p:spPr/>
        <p:txBody>
          <a:bodyPr/>
          <a:lstStyle/>
          <a:p>
            <a:endParaRPr lang="en-GB"/>
          </a:p>
        </p:txBody>
      </p:sp>
      <p:sp>
        <p:nvSpPr>
          <p:cNvPr id="6" name="Footer Placeholder 5">
            <a:extLst>
              <a:ext uri="{FF2B5EF4-FFF2-40B4-BE49-F238E27FC236}">
                <a16:creationId xmlns:a16="http://schemas.microsoft.com/office/drawing/2014/main" id="{3662E7F8-5569-4FBF-9D79-FD373EB71C09}"/>
              </a:ext>
            </a:extLst>
          </p:cNvPr>
          <p:cNvSpPr>
            <a:spLocks noGrp="1"/>
          </p:cNvSpPr>
          <p:nvPr>
            <p:ph type="ftr" sz="quarter" idx="27"/>
          </p:nvPr>
        </p:nvSpPr>
        <p:spPr/>
        <p:txBody>
          <a:bodyPr/>
          <a:lstStyle/>
          <a:p>
            <a:r>
              <a:rPr lang="en-GB"/>
              <a:t>A.P. Moller - Maersk</a:t>
            </a:r>
          </a:p>
        </p:txBody>
      </p:sp>
      <p:sp>
        <p:nvSpPr>
          <p:cNvPr id="8" name="Slide Number Placeholder 7">
            <a:extLst>
              <a:ext uri="{FF2B5EF4-FFF2-40B4-BE49-F238E27FC236}">
                <a16:creationId xmlns:a16="http://schemas.microsoft.com/office/drawing/2014/main" id="{7D00A7CC-3278-4F1E-AD5C-F27447EEAE98}"/>
              </a:ext>
            </a:extLst>
          </p:cNvPr>
          <p:cNvSpPr>
            <a:spLocks noGrp="1"/>
          </p:cNvSpPr>
          <p:nvPr>
            <p:ph type="sldNum" sz="quarter" idx="28"/>
          </p:nvPr>
        </p:nvSpPr>
        <p:spPr/>
        <p:txBody>
          <a:bodyPr/>
          <a:lstStyle/>
          <a:p>
            <a:fld id="{43A204BC-C5BA-4EF4-ABC8-D45123A0C528}" type="slidenum">
              <a:rPr lang="en-GB" smtClean="0"/>
              <a:pPr/>
              <a:t>‹#›</a:t>
            </a:fld>
            <a:endParaRPr lang="en-GB"/>
          </a:p>
        </p:txBody>
      </p:sp>
    </p:spTree>
    <p:extLst>
      <p:ext uri="{BB962C8B-B14F-4D97-AF65-F5344CB8AC3E}">
        <p14:creationId xmlns:p14="http://schemas.microsoft.com/office/powerpoint/2010/main" val="12660855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picture ">
    <p:spTree>
      <p:nvGrpSpPr>
        <p:cNvPr id="1" name=""/>
        <p:cNvGrpSpPr/>
        <p:nvPr/>
      </p:nvGrpSpPr>
      <p:grpSpPr>
        <a:xfrm>
          <a:off x="0" y="0"/>
          <a:ext cx="0" cy="0"/>
          <a:chOff x="0" y="0"/>
          <a:chExt cx="0" cy="0"/>
        </a:xfrm>
      </p:grpSpPr>
      <p:sp>
        <p:nvSpPr>
          <p:cNvPr id="23" name="Picture Placeholder 3"/>
          <p:cNvSpPr>
            <a:spLocks noGrp="1"/>
          </p:cNvSpPr>
          <p:nvPr>
            <p:ph type="pic" sz="quarter" idx="14" hasCustomPrompt="1"/>
          </p:nvPr>
        </p:nvSpPr>
        <p:spPr>
          <a:xfrm>
            <a:off x="8131175" y="501650"/>
            <a:ext cx="3559176" cy="5135563"/>
          </a:xfrm>
          <a:noFill/>
          <a:ln>
            <a:noFill/>
          </a:ln>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grpSp>
        <p:nvGrpSpPr>
          <p:cNvPr id="16" name="Group logo">
            <a:extLst>
              <a:ext uri="{FF2B5EF4-FFF2-40B4-BE49-F238E27FC236}">
                <a16:creationId xmlns:a16="http://schemas.microsoft.com/office/drawing/2014/main" id="{F096A198-57B0-402E-B8FD-71C5BF944700}"/>
              </a:ext>
            </a:extLst>
          </p:cNvPr>
          <p:cNvGrpSpPr>
            <a:grpSpLocks noChangeAspect="1"/>
          </p:cNvGrpSpPr>
          <p:nvPr userDrawn="1"/>
        </p:nvGrpSpPr>
        <p:grpSpPr bwMode="auto">
          <a:xfrm>
            <a:off x="10256489" y="6137500"/>
            <a:ext cx="1436163" cy="320400"/>
            <a:chOff x="6478" y="3868"/>
            <a:chExt cx="892" cy="199"/>
          </a:xfrm>
        </p:grpSpPr>
        <p:sp>
          <p:nvSpPr>
            <p:cNvPr id="17" name="Freeform 5">
              <a:extLst>
                <a:ext uri="{FF2B5EF4-FFF2-40B4-BE49-F238E27FC236}">
                  <a16:creationId xmlns:a16="http://schemas.microsoft.com/office/drawing/2014/main" id="{9735D8F0-DF96-4E27-BA61-1D988B869192}"/>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6">
              <a:extLst>
                <a:ext uri="{FF2B5EF4-FFF2-40B4-BE49-F238E27FC236}">
                  <a16:creationId xmlns:a16="http://schemas.microsoft.com/office/drawing/2014/main" id="{1497644D-7612-422C-AF4D-1E0DD385458D}"/>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7">
              <a:extLst>
                <a:ext uri="{FF2B5EF4-FFF2-40B4-BE49-F238E27FC236}">
                  <a16:creationId xmlns:a16="http://schemas.microsoft.com/office/drawing/2014/main" id="{A6B732CD-52AC-420B-8B09-36FD5C70C89F}"/>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8">
              <a:extLst>
                <a:ext uri="{FF2B5EF4-FFF2-40B4-BE49-F238E27FC236}">
                  <a16:creationId xmlns:a16="http://schemas.microsoft.com/office/drawing/2014/main" id="{C85937AE-5276-446F-AB67-7B60605D469B}"/>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9">
              <a:extLst>
                <a:ext uri="{FF2B5EF4-FFF2-40B4-BE49-F238E27FC236}">
                  <a16:creationId xmlns:a16="http://schemas.microsoft.com/office/drawing/2014/main" id="{1142013A-0C22-460F-9469-E0A34D93C5A3}"/>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0">
              <a:extLst>
                <a:ext uri="{FF2B5EF4-FFF2-40B4-BE49-F238E27FC236}">
                  <a16:creationId xmlns:a16="http://schemas.microsoft.com/office/drawing/2014/main" id="{0F3AFC74-3794-4E77-9F20-A4B649553CE2}"/>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1">
              <a:extLst>
                <a:ext uri="{FF2B5EF4-FFF2-40B4-BE49-F238E27FC236}">
                  <a16:creationId xmlns:a16="http://schemas.microsoft.com/office/drawing/2014/main" id="{1D726B94-52B6-40D9-90FC-C0F4F1324043}"/>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2">
              <a:extLst>
                <a:ext uri="{FF2B5EF4-FFF2-40B4-BE49-F238E27FC236}">
                  <a16:creationId xmlns:a16="http://schemas.microsoft.com/office/drawing/2014/main" id="{04D1092F-9F78-4F84-96C4-3D628BA8E4A5}"/>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Title 1">
            <a:extLst>
              <a:ext uri="{FF2B5EF4-FFF2-40B4-BE49-F238E27FC236}">
                <a16:creationId xmlns:a16="http://schemas.microsoft.com/office/drawing/2014/main" id="{E637B88C-6BF1-4846-8D23-5E4678D6149C}"/>
              </a:ext>
            </a:extLst>
          </p:cNvPr>
          <p:cNvSpPr>
            <a:spLocks noGrp="1"/>
          </p:cNvSpPr>
          <p:nvPr>
            <p:ph type="title" hasCustomPrompt="1"/>
          </p:nvPr>
        </p:nvSpPr>
        <p:spPr>
          <a:xfrm>
            <a:off x="500399" y="501649"/>
            <a:ext cx="6676689" cy="930275"/>
          </a:xfrm>
        </p:spPr>
        <p:txBody>
          <a:bodyPr/>
          <a:lstStyle>
            <a:lvl1pPr>
              <a:defRPr/>
            </a:lvl1pPr>
          </a:lstStyle>
          <a:p>
            <a:r>
              <a:rPr lang="en-GB" noProof="0"/>
              <a:t>Click to add title</a:t>
            </a:r>
            <a:endParaRPr lang="en-GB"/>
          </a:p>
        </p:txBody>
      </p:sp>
      <p:sp>
        <p:nvSpPr>
          <p:cNvPr id="9" name="Text Placeholder 2">
            <a:extLst>
              <a:ext uri="{FF2B5EF4-FFF2-40B4-BE49-F238E27FC236}">
                <a16:creationId xmlns:a16="http://schemas.microsoft.com/office/drawing/2014/main" id="{6EEC2DAD-CD0D-4A12-B275-257EC3F16D2C}"/>
              </a:ext>
            </a:extLst>
          </p:cNvPr>
          <p:cNvSpPr>
            <a:spLocks noGrp="1"/>
          </p:cNvSpPr>
          <p:nvPr>
            <p:ph type="body" sz="quarter" idx="22" hasCustomPrompt="1"/>
          </p:nvPr>
        </p:nvSpPr>
        <p:spPr>
          <a:xfrm>
            <a:off x="500063" y="1943100"/>
            <a:ext cx="4530725" cy="1577975"/>
          </a:xfrm>
        </p:spPr>
        <p:txBody>
          <a:bodyPr/>
          <a:lstStyle>
            <a:lvl1pPr>
              <a:defRPr sz="1100">
                <a:solidFill>
                  <a:schemeClr val="tx1"/>
                </a:solidFill>
              </a:defRPr>
            </a:lvl1pPr>
            <a:lvl2pPr marL="0" indent="0">
              <a:spcBef>
                <a:spcPts val="0"/>
              </a:spcBef>
              <a:buFont typeface="Arial" panose="020B0604020202020204" pitchFamily="34" charset="0"/>
              <a:buChar char="​"/>
              <a:defRPr sz="1100" b="1">
                <a:solidFill>
                  <a:schemeClr val="accent1"/>
                </a:solidFill>
              </a:defRPr>
            </a:lvl2pPr>
            <a:lvl3pPr marL="360000">
              <a:defRPr>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1" name="Text Placeholder 3">
            <a:extLst>
              <a:ext uri="{FF2B5EF4-FFF2-40B4-BE49-F238E27FC236}">
                <a16:creationId xmlns:a16="http://schemas.microsoft.com/office/drawing/2014/main" id="{E3EA61B2-2CC5-4483-A81E-CE7D1E113515}"/>
              </a:ext>
            </a:extLst>
          </p:cNvPr>
          <p:cNvSpPr>
            <a:spLocks noGrp="1"/>
          </p:cNvSpPr>
          <p:nvPr>
            <p:ph type="body" sz="quarter" idx="23" hasCustomPrompt="1"/>
          </p:nvPr>
        </p:nvSpPr>
        <p:spPr>
          <a:xfrm>
            <a:off x="500063" y="4078099"/>
            <a:ext cx="4532400" cy="230376"/>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rgbClr val="687A86"/>
                </a:solidFill>
              </a:defRPr>
            </a:lvl2pPr>
            <a:lvl3pPr marL="360000">
              <a:defRPr>
                <a:solidFill>
                  <a:srgbClr val="687A86"/>
                </a:solidFill>
              </a:defRPr>
            </a:lvl3pPr>
            <a:lvl5pPr>
              <a:defRPr>
                <a:solidFill>
                  <a:srgbClr val="687A86"/>
                </a:solidFill>
              </a:defRPr>
            </a:lvl5pPr>
          </a:lstStyle>
          <a:p>
            <a:pPr lvl="0"/>
            <a:r>
              <a:rPr lang="en-GB" noProof="0"/>
              <a:t>Click to add text</a:t>
            </a:r>
            <a:endParaRPr lang="en-GB"/>
          </a:p>
        </p:txBody>
      </p:sp>
      <p:sp>
        <p:nvSpPr>
          <p:cNvPr id="33" name="Text Placeholder 4">
            <a:extLst>
              <a:ext uri="{FF2B5EF4-FFF2-40B4-BE49-F238E27FC236}">
                <a16:creationId xmlns:a16="http://schemas.microsoft.com/office/drawing/2014/main" id="{A2424BA5-C278-45AB-B9F5-B85D4A3A86B9}"/>
              </a:ext>
            </a:extLst>
          </p:cNvPr>
          <p:cNvSpPr>
            <a:spLocks noGrp="1"/>
          </p:cNvSpPr>
          <p:nvPr>
            <p:ph type="body" sz="quarter" idx="24" hasCustomPrompt="1"/>
          </p:nvPr>
        </p:nvSpPr>
        <p:spPr>
          <a:xfrm>
            <a:off x="500063" y="4440055"/>
            <a:ext cx="3578225" cy="876454"/>
          </a:xfrm>
        </p:spPr>
        <p:txBody>
          <a:bodyPr tIns="90000" numCol="2" spcCol="180000"/>
          <a:lstStyle>
            <a:lvl1pPr marL="198000" indent="-198000">
              <a:spcAft>
                <a:spcPts val="300"/>
              </a:spcAft>
              <a:buClrTx/>
              <a:buFont typeface="+mj-lt"/>
              <a:buAutoNum type="arabicPeriod"/>
              <a:defRPr sz="1100">
                <a:solidFill>
                  <a:srgbClr val="878787"/>
                </a:solidFill>
              </a:defRPr>
            </a:lvl1pPr>
          </a:lstStyle>
          <a:p>
            <a:pPr lvl="0"/>
            <a:r>
              <a:rPr lang="en-GB" noProof="0"/>
              <a:t>Click to add text</a:t>
            </a:r>
            <a:endParaRPr lang="en-GB"/>
          </a:p>
        </p:txBody>
      </p:sp>
      <p:cxnSp>
        <p:nvCxnSpPr>
          <p:cNvPr id="12" name="Straight Connector 1">
            <a:extLst>
              <a:ext uri="{FF2B5EF4-FFF2-40B4-BE49-F238E27FC236}">
                <a16:creationId xmlns:a16="http://schemas.microsoft.com/office/drawing/2014/main" id="{CA039D30-14CC-454E-9DA1-C777E3C44776}"/>
              </a:ext>
            </a:extLst>
          </p:cNvPr>
          <p:cNvCxnSpPr/>
          <p:nvPr userDrawn="1"/>
        </p:nvCxnSpPr>
        <p:spPr>
          <a:xfrm>
            <a:off x="500064" y="4308475"/>
            <a:ext cx="548481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
            <a:extLst>
              <a:ext uri="{FF2B5EF4-FFF2-40B4-BE49-F238E27FC236}">
                <a16:creationId xmlns:a16="http://schemas.microsoft.com/office/drawing/2014/main" id="{EA3D1E53-A268-4438-A6D9-6DD6795760C6}"/>
              </a:ext>
            </a:extLst>
          </p:cNvPr>
          <p:cNvCxnSpPr/>
          <p:nvPr userDrawn="1"/>
        </p:nvCxnSpPr>
        <p:spPr>
          <a:xfrm>
            <a:off x="500064" y="5637213"/>
            <a:ext cx="5484811" cy="0"/>
          </a:xfrm>
          <a:prstGeom prst="line">
            <a:avLst/>
          </a:prstGeom>
          <a:ln w="12700">
            <a:solidFill>
              <a:srgbClr val="878787"/>
            </a:solidFill>
          </a:ln>
        </p:spPr>
        <p:style>
          <a:lnRef idx="1">
            <a:schemeClr val="accent1"/>
          </a:lnRef>
          <a:fillRef idx="0">
            <a:schemeClr val="accent1"/>
          </a:fillRef>
          <a:effectRef idx="0">
            <a:schemeClr val="accent1"/>
          </a:effectRef>
          <a:fontRef idx="minor">
            <a:schemeClr val="tx1"/>
          </a:fontRef>
        </p:style>
      </p:cxnSp>
      <p:sp>
        <p:nvSpPr>
          <p:cNvPr id="2" name="Date Placeholder 1" hidden="1">
            <a:extLst>
              <a:ext uri="{FF2B5EF4-FFF2-40B4-BE49-F238E27FC236}">
                <a16:creationId xmlns:a16="http://schemas.microsoft.com/office/drawing/2014/main" id="{83C375B8-9D52-48FF-B9DE-8BD6EEC3AB3E}"/>
              </a:ext>
            </a:extLst>
          </p:cNvPr>
          <p:cNvSpPr>
            <a:spLocks noGrp="1"/>
          </p:cNvSpPr>
          <p:nvPr>
            <p:ph type="dt" sz="half" idx="25"/>
          </p:nvPr>
        </p:nvSpPr>
        <p:spPr/>
        <p:txBody>
          <a:bodyPr/>
          <a:lstStyle/>
          <a:p>
            <a:endParaRPr lang="en-GB"/>
          </a:p>
        </p:txBody>
      </p:sp>
      <p:sp>
        <p:nvSpPr>
          <p:cNvPr id="4" name="Footer Placeholder 3">
            <a:extLst>
              <a:ext uri="{FF2B5EF4-FFF2-40B4-BE49-F238E27FC236}">
                <a16:creationId xmlns:a16="http://schemas.microsoft.com/office/drawing/2014/main" id="{2F4DD863-7BBE-4D3F-8B44-500AE483AC81}"/>
              </a:ext>
            </a:extLst>
          </p:cNvPr>
          <p:cNvSpPr>
            <a:spLocks noGrp="1"/>
          </p:cNvSpPr>
          <p:nvPr>
            <p:ph type="ftr" sz="quarter" idx="26"/>
          </p:nvPr>
        </p:nvSpPr>
        <p:spPr/>
        <p:txBody>
          <a:bodyPr/>
          <a:lstStyle/>
          <a:p>
            <a:r>
              <a:rPr lang="en-GB"/>
              <a:t>A.P. Moller - Maersk</a:t>
            </a:r>
          </a:p>
        </p:txBody>
      </p:sp>
      <p:sp>
        <p:nvSpPr>
          <p:cNvPr id="6" name="Slide Number Placeholder 5">
            <a:extLst>
              <a:ext uri="{FF2B5EF4-FFF2-40B4-BE49-F238E27FC236}">
                <a16:creationId xmlns:a16="http://schemas.microsoft.com/office/drawing/2014/main" id="{2DEBACDB-2C17-4569-8330-7E4B0C324ABA}"/>
              </a:ext>
            </a:extLst>
          </p:cNvPr>
          <p:cNvSpPr>
            <a:spLocks noGrp="1"/>
          </p:cNvSpPr>
          <p:nvPr>
            <p:ph type="sldNum" sz="quarter" idx="27"/>
          </p:nvPr>
        </p:nvSpPr>
        <p:spPr/>
        <p:txBody>
          <a:bodyPr/>
          <a:lstStyle/>
          <a:p>
            <a:fld id="{43A204BC-C5BA-4EF4-ABC8-D45123A0C528}" type="slidenum">
              <a:rPr lang="en-GB" smtClean="0"/>
              <a:pPr/>
              <a:t>‹#›</a:t>
            </a:fld>
            <a:endParaRPr lang="en-GB"/>
          </a:p>
        </p:txBody>
      </p:sp>
    </p:spTree>
    <p:extLst>
      <p:ext uri="{BB962C8B-B14F-4D97-AF65-F5344CB8AC3E}">
        <p14:creationId xmlns:p14="http://schemas.microsoft.com/office/powerpoint/2010/main" val="12816648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reak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2" y="3521074"/>
            <a:ext cx="10491787" cy="2116137"/>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A.P. Moller - Maersk</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pic>
        <p:nvPicPr>
          <p:cNvPr id="7" name="Picture 6">
            <a:extLst>
              <a:ext uri="{FF2B5EF4-FFF2-40B4-BE49-F238E27FC236}">
                <a16:creationId xmlns:a16="http://schemas.microsoft.com/office/drawing/2014/main" id="{555D39A8-1DFB-490B-B73E-DECDD50DB2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59676" y="6134617"/>
            <a:ext cx="1435438" cy="320697"/>
          </a:xfrm>
          <a:prstGeom prst="rect">
            <a:avLst/>
          </a:prstGeom>
        </p:spPr>
      </p:pic>
    </p:spTree>
    <p:extLst>
      <p:ext uri="{BB962C8B-B14F-4D97-AF65-F5344CB8AC3E}">
        <p14:creationId xmlns:p14="http://schemas.microsoft.com/office/powerpoint/2010/main" val="2530948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reaker w. picture A">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3" y="3429000"/>
            <a:ext cx="5484812" cy="2208212"/>
          </a:xfrm>
        </p:spPr>
        <p:txBody>
          <a:bodyPr/>
          <a:lstStyle>
            <a:lvl1pPr>
              <a:defRPr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A.P. Moller - Maersk</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13" name="Text Placeholder 12">
            <a:extLst>
              <a:ext uri="{FF2B5EF4-FFF2-40B4-BE49-F238E27FC236}">
                <a16:creationId xmlns:a16="http://schemas.microsoft.com/office/drawing/2014/main" id="{396DE752-EA38-4814-AFA5-3A736D036BFE}"/>
              </a:ext>
            </a:extLst>
          </p:cNvPr>
          <p:cNvSpPr>
            <a:spLocks noGrp="1"/>
          </p:cNvSpPr>
          <p:nvPr>
            <p:ph type="body" sz="quarter" idx="18" hasCustomPrompt="1"/>
          </p:nvPr>
        </p:nvSpPr>
        <p:spPr>
          <a:xfrm>
            <a:off x="10252534" y="6134616"/>
            <a:ext cx="1435437" cy="320697"/>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sz="100">
                <a:noFill/>
              </a:defRPr>
            </a:lvl1pPr>
          </a:lstStyle>
          <a:p>
            <a:pPr lvl="0"/>
            <a:r>
              <a:rPr lang="en-GB"/>
              <a:t>.</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Tree>
    <p:extLst>
      <p:ext uri="{BB962C8B-B14F-4D97-AF65-F5344CB8AC3E}">
        <p14:creationId xmlns:p14="http://schemas.microsoft.com/office/powerpoint/2010/main" val="26092284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reaker w. picture B">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2" y="3429000"/>
            <a:ext cx="5484813" cy="2208212"/>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A.P. Moller - Maersk</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8" name="Text Placeholder 12">
            <a:extLst>
              <a:ext uri="{FF2B5EF4-FFF2-40B4-BE49-F238E27FC236}">
                <a16:creationId xmlns:a16="http://schemas.microsoft.com/office/drawing/2014/main" id="{BD99E0C0-56FA-4B2A-BB66-76081F6E2F70}"/>
              </a:ext>
            </a:extLst>
          </p:cNvPr>
          <p:cNvSpPr>
            <a:spLocks noGrp="1"/>
          </p:cNvSpPr>
          <p:nvPr>
            <p:ph type="body" sz="quarter" idx="18" hasCustomPrompt="1"/>
          </p:nvPr>
        </p:nvSpPr>
        <p:spPr>
          <a:xfrm>
            <a:off x="10252534" y="6134616"/>
            <a:ext cx="1435437" cy="320697"/>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sz="100">
                <a:noFill/>
              </a:defRPr>
            </a:lvl1pPr>
          </a:lstStyle>
          <a:p>
            <a:pPr lvl="0"/>
            <a:r>
              <a:rPr lang="en-GB"/>
              <a:t>.</a:t>
            </a:r>
          </a:p>
        </p:txBody>
      </p:sp>
    </p:spTree>
    <p:extLst>
      <p:ext uri="{BB962C8B-B14F-4D97-AF65-F5344CB8AC3E}">
        <p14:creationId xmlns:p14="http://schemas.microsoft.com/office/powerpoint/2010/main" val="13983353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reaker w. picture C">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6223000" y="3429000"/>
            <a:ext cx="5467350" cy="2208212"/>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A.P. Moller - Maersk</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8" name="Text Placeholder 12">
            <a:extLst>
              <a:ext uri="{FF2B5EF4-FFF2-40B4-BE49-F238E27FC236}">
                <a16:creationId xmlns:a16="http://schemas.microsoft.com/office/drawing/2014/main" id="{E9CFB424-23CA-445E-B56D-C69541529484}"/>
              </a:ext>
            </a:extLst>
          </p:cNvPr>
          <p:cNvSpPr>
            <a:spLocks noGrp="1"/>
          </p:cNvSpPr>
          <p:nvPr>
            <p:ph type="body" sz="quarter" idx="18" hasCustomPrompt="1"/>
          </p:nvPr>
        </p:nvSpPr>
        <p:spPr>
          <a:xfrm>
            <a:off x="10252534" y="6134616"/>
            <a:ext cx="1435437" cy="320697"/>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sz="100">
                <a:noFill/>
              </a:defRPr>
            </a:lvl1pPr>
          </a:lstStyle>
          <a:p>
            <a:pPr lvl="0"/>
            <a:r>
              <a:rPr lang="en-GB"/>
              <a:t>.</a:t>
            </a:r>
          </a:p>
        </p:txBody>
      </p:sp>
    </p:spTree>
    <p:extLst>
      <p:ext uri="{BB962C8B-B14F-4D97-AF65-F5344CB8AC3E}">
        <p14:creationId xmlns:p14="http://schemas.microsoft.com/office/powerpoint/2010/main" val="725988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duction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76334-9261-4B58-9174-1059920D6CE0}"/>
              </a:ext>
            </a:extLst>
          </p:cNvPr>
          <p:cNvSpPr>
            <a:spLocks noGrp="1"/>
          </p:cNvSpPr>
          <p:nvPr>
            <p:ph type="title" hasCustomPrompt="1"/>
          </p:nvPr>
        </p:nvSpPr>
        <p:spPr>
          <a:xfrm>
            <a:off x="500400" y="501649"/>
            <a:ext cx="5484476" cy="1990726"/>
          </a:xfrm>
        </p:spPr>
        <p:txBody>
          <a:bodyPr/>
          <a:lstStyle>
            <a:lvl1pPr marL="0" indent="0">
              <a:buFontTx/>
              <a:buNone/>
              <a:tabLst>
                <a:tab pos="936000" algn="l"/>
              </a:tabLst>
              <a:defRPr sz="4000"/>
            </a:lvl1pPr>
          </a:lstStyle>
          <a:p>
            <a:r>
              <a:rPr lang="en-GB" noProof="0"/>
              <a:t>Click to add title, tab for first line indent</a:t>
            </a:r>
            <a:endParaRPr lang="en-GB"/>
          </a:p>
        </p:txBody>
      </p:sp>
      <p:sp>
        <p:nvSpPr>
          <p:cNvPr id="3" name="Footer Placeholder 2">
            <a:extLst>
              <a:ext uri="{FF2B5EF4-FFF2-40B4-BE49-F238E27FC236}">
                <a16:creationId xmlns:a16="http://schemas.microsoft.com/office/drawing/2014/main" id="{B097E6BB-0526-4ECF-A7B6-F012FA93D06B}"/>
              </a:ext>
            </a:extLst>
          </p:cNvPr>
          <p:cNvSpPr>
            <a:spLocks noGrp="1"/>
          </p:cNvSpPr>
          <p:nvPr>
            <p:ph type="ftr" sz="quarter" idx="10"/>
          </p:nvPr>
        </p:nvSpPr>
        <p:spPr/>
        <p:txBody>
          <a:bodyPr/>
          <a:lstStyle/>
          <a:p>
            <a:r>
              <a:rPr lang="en-GB"/>
              <a:t>Insert presentation title via Header &amp; Footer</a:t>
            </a:r>
          </a:p>
        </p:txBody>
      </p:sp>
      <p:sp>
        <p:nvSpPr>
          <p:cNvPr id="4" name="Slide Number Placeholder 3">
            <a:extLst>
              <a:ext uri="{FF2B5EF4-FFF2-40B4-BE49-F238E27FC236}">
                <a16:creationId xmlns:a16="http://schemas.microsoft.com/office/drawing/2014/main" id="{08AE9849-36F9-4EC3-BE81-D2FC41D399AC}"/>
              </a:ext>
            </a:extLst>
          </p:cNvPr>
          <p:cNvSpPr>
            <a:spLocks noGrp="1"/>
          </p:cNvSpPr>
          <p:nvPr>
            <p:ph type="sldNum" sz="quarter" idx="11"/>
          </p:nvPr>
        </p:nvSpPr>
        <p:spPr/>
        <p:txBody>
          <a:bodyPr/>
          <a:lstStyle/>
          <a:p>
            <a:fld id="{43A204BC-C5BA-4EF4-ABC8-D45123A0C528}" type="slidenum">
              <a:rPr lang="en-GB" smtClean="0"/>
              <a:pPr/>
              <a:t>‹#›</a:t>
            </a:fld>
            <a:endParaRPr lang="en-GB"/>
          </a:p>
        </p:txBody>
      </p:sp>
      <p:sp>
        <p:nvSpPr>
          <p:cNvPr id="5" name="Date Placeholder 4">
            <a:extLst>
              <a:ext uri="{FF2B5EF4-FFF2-40B4-BE49-F238E27FC236}">
                <a16:creationId xmlns:a16="http://schemas.microsoft.com/office/drawing/2014/main" id="{2ECB67E9-4625-4D5C-A0BB-D895986FA297}"/>
              </a:ext>
            </a:extLst>
          </p:cNvPr>
          <p:cNvSpPr>
            <a:spLocks noGrp="1"/>
          </p:cNvSpPr>
          <p:nvPr>
            <p:ph type="dt" sz="half" idx="12"/>
          </p:nvPr>
        </p:nvSpPr>
        <p:spPr/>
        <p:txBody>
          <a:bodyPr/>
          <a:lstStyle/>
          <a:p>
            <a:endParaRPr lang="en-GB"/>
          </a:p>
        </p:txBody>
      </p:sp>
      <p:sp>
        <p:nvSpPr>
          <p:cNvPr id="9" name="Text Placeholder 8">
            <a:extLst>
              <a:ext uri="{FF2B5EF4-FFF2-40B4-BE49-F238E27FC236}">
                <a16:creationId xmlns:a16="http://schemas.microsoft.com/office/drawing/2014/main" id="{6CBAD38D-0859-4790-A878-F926B90F35CB}"/>
              </a:ext>
            </a:extLst>
          </p:cNvPr>
          <p:cNvSpPr>
            <a:spLocks noGrp="1"/>
          </p:cNvSpPr>
          <p:nvPr>
            <p:ph type="body" sz="quarter" idx="13"/>
          </p:nvPr>
        </p:nvSpPr>
        <p:spPr>
          <a:xfrm>
            <a:off x="4314825" y="3521075"/>
            <a:ext cx="7375525" cy="2116138"/>
          </a:xfrm>
        </p:spPr>
        <p:txBody>
          <a:bodyPr/>
          <a:lstStyle>
            <a:lvl1pPr marL="0" indent="0">
              <a:spcAft>
                <a:spcPts val="0"/>
              </a:spcAft>
              <a:buFont typeface="Arial" panose="020B0604020202020204" pitchFamily="34" charset="0"/>
              <a:buChar char="​"/>
              <a:defRPr sz="2400">
                <a:latin typeface="+mj-lt"/>
              </a:defRPr>
            </a:lvl1pPr>
            <a:lvl2pPr marL="0" indent="0">
              <a:spcBef>
                <a:spcPts val="0"/>
              </a:spcBef>
              <a:spcAft>
                <a:spcPts val="0"/>
              </a:spcAft>
              <a:buFont typeface="Arial" panose="020B0604020202020204" pitchFamily="34" charset="0"/>
              <a:buChar char="​"/>
              <a:defRPr sz="2400">
                <a:solidFill>
                  <a:schemeClr val="accent1"/>
                </a:solidFill>
                <a:latin typeface="+mj-lt"/>
              </a:defRPr>
            </a:lvl2pPr>
            <a:lvl3pPr marL="180000" indent="-180000">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011720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ase story A">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3" y="2732088"/>
            <a:ext cx="5484812" cy="2125662"/>
          </a:xfrm>
        </p:spPr>
        <p:txBody>
          <a:bodyPr/>
          <a:lstStyle>
            <a:lvl1pPr>
              <a:defRPr sz="4000" b="0">
                <a:solidFill>
                  <a:schemeClr val="bg1"/>
                </a:solidFill>
                <a:latin typeface="+mj-lt"/>
              </a:defRPr>
            </a:lvl1pPr>
          </a:lstStyle>
          <a:p>
            <a:r>
              <a:rPr lang="en-GB" noProof="0"/>
              <a:t>Click to add title</a:t>
            </a:r>
          </a:p>
        </p:txBody>
      </p:sp>
      <p:sp>
        <p:nvSpPr>
          <p:cNvPr id="15" name="Content Placeholder 2">
            <a:extLst>
              <a:ext uri="{FF2B5EF4-FFF2-40B4-BE49-F238E27FC236}">
                <a16:creationId xmlns:a16="http://schemas.microsoft.com/office/drawing/2014/main" id="{248F43D1-063F-48C6-A5D5-90EFC34AB131}"/>
              </a:ext>
            </a:extLst>
          </p:cNvPr>
          <p:cNvSpPr>
            <a:spLocks noGrp="1"/>
          </p:cNvSpPr>
          <p:nvPr>
            <p:ph sz="quarter" idx="21" hasCustomPrompt="1"/>
          </p:nvPr>
        </p:nvSpPr>
        <p:spPr>
          <a:xfrm>
            <a:off x="500062" y="6278400"/>
            <a:ext cx="2862000" cy="133200"/>
          </a:xfrm>
        </p:spPr>
        <p:txBody>
          <a:bodyPr/>
          <a:lstStyle>
            <a:lvl1pPr marL="0" indent="0">
              <a:buNone/>
              <a:defRPr sz="900">
                <a:solidFill>
                  <a:schemeClr val="bg1"/>
                </a:solidFill>
              </a:defRPr>
            </a:lvl1pPr>
            <a:lvl2pPr marL="180000" indent="0">
              <a:buNone/>
              <a:defRPr/>
            </a:lvl2pPr>
          </a:lstStyle>
          <a:p>
            <a:pPr lvl="0"/>
            <a:r>
              <a:rPr lang="en-GB"/>
              <a:t>Insert case story</a:t>
            </a:r>
          </a:p>
        </p:txBody>
      </p:sp>
      <p:sp>
        <p:nvSpPr>
          <p:cNvPr id="12" name="Text Placeholder logo">
            <a:extLst>
              <a:ext uri="{FF2B5EF4-FFF2-40B4-BE49-F238E27FC236}">
                <a16:creationId xmlns:a16="http://schemas.microsoft.com/office/drawing/2014/main" id="{B9A1D87C-1728-4DC9-BEC9-168709C842AA}"/>
              </a:ext>
            </a:extLst>
          </p:cNvPr>
          <p:cNvSpPr>
            <a:spLocks noGrp="1"/>
          </p:cNvSpPr>
          <p:nvPr>
            <p:ph type="body" sz="quarter" idx="18" hasCustomPrompt="1"/>
          </p:nvPr>
        </p:nvSpPr>
        <p:spPr>
          <a:xfrm>
            <a:off x="10252534" y="6134616"/>
            <a:ext cx="1435437" cy="320697"/>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sz="100">
                <a:noFill/>
              </a:defRPr>
            </a:lvl1pPr>
          </a:lstStyle>
          <a:p>
            <a:pPr lvl="0"/>
            <a:r>
              <a:rPr lang="en-GB"/>
              <a:t>.</a:t>
            </a:r>
          </a:p>
        </p:txBody>
      </p:sp>
      <p:sp>
        <p:nvSpPr>
          <p:cNvPr id="9" name="Footer Placeholder 8" hidden="1">
            <a:extLst>
              <a:ext uri="{FF2B5EF4-FFF2-40B4-BE49-F238E27FC236}">
                <a16:creationId xmlns:a16="http://schemas.microsoft.com/office/drawing/2014/main" id="{A9A96F2B-17B8-409E-AEA9-1195DB57C00A}"/>
              </a:ext>
            </a:extLst>
          </p:cNvPr>
          <p:cNvSpPr>
            <a:spLocks noGrp="1"/>
          </p:cNvSpPr>
          <p:nvPr>
            <p:ph type="ftr" sz="quarter" idx="16"/>
          </p:nvPr>
        </p:nvSpPr>
        <p:spPr>
          <a:xfrm>
            <a:off x="0" y="6858000"/>
            <a:ext cx="0" cy="0"/>
          </a:xfrm>
        </p:spPr>
        <p:txBody>
          <a:bodyPr/>
          <a:lstStyle>
            <a:lvl1pPr>
              <a:defRPr sz="100">
                <a:noFill/>
              </a:defRPr>
            </a:lvl1pPr>
          </a:lstStyle>
          <a:p>
            <a:r>
              <a:rPr lang="en-GB"/>
              <a:t>A.P. Moller - Maersk</a:t>
            </a:r>
          </a:p>
        </p:txBody>
      </p:sp>
      <p:sp>
        <p:nvSpPr>
          <p:cNvPr id="10" name="Slide Number Placeholder 9" hidden="1">
            <a:extLst>
              <a:ext uri="{FF2B5EF4-FFF2-40B4-BE49-F238E27FC236}">
                <a16:creationId xmlns:a16="http://schemas.microsoft.com/office/drawing/2014/main" id="{644E83C0-32E9-43EF-864A-C6C827731210}"/>
              </a:ext>
            </a:extLst>
          </p:cNvPr>
          <p:cNvSpPr>
            <a:spLocks noGrp="1"/>
          </p:cNvSpPr>
          <p:nvPr>
            <p:ph type="sldNum" sz="quarter" idx="17"/>
          </p:nvPr>
        </p:nvSpPr>
        <p:spPr>
          <a:xfrm>
            <a:off x="0" y="6858000"/>
            <a:ext cx="0" cy="0"/>
          </a:xfrm>
        </p:spPr>
        <p:txBody>
          <a:bodyPr/>
          <a:lstStyle>
            <a:lvl1pPr>
              <a:defRPr sz="100">
                <a:noFill/>
              </a:defRPr>
            </a:lvl1pPr>
          </a:lstStyle>
          <a:p>
            <a:endParaRPr lang="en-GB"/>
          </a:p>
          <a:p>
            <a:r>
              <a:rPr lang="en-GB"/>
              <a:t>.</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Tree>
    <p:extLst>
      <p:ext uri="{BB962C8B-B14F-4D97-AF65-F5344CB8AC3E}">
        <p14:creationId xmlns:p14="http://schemas.microsoft.com/office/powerpoint/2010/main" val="29022448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ory B">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6223000" y="500063"/>
            <a:ext cx="5467350" cy="5137151"/>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tx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2" y="2735263"/>
            <a:ext cx="5484813" cy="2365375"/>
          </a:xfrm>
        </p:spPr>
        <p:txBody>
          <a:bodyPr/>
          <a:lstStyle>
            <a:lvl1pPr>
              <a:defRPr sz="4000" b="0">
                <a:solidFill>
                  <a:schemeClr val="tx1"/>
                </a:solidFill>
                <a:latin typeface="+mj-lt"/>
              </a:defRPr>
            </a:lvl1pPr>
          </a:lstStyle>
          <a:p>
            <a:r>
              <a:rPr lang="en-GB" noProof="0"/>
              <a:t>Click to add title</a:t>
            </a:r>
          </a:p>
        </p:txBody>
      </p:sp>
      <p:sp>
        <p:nvSpPr>
          <p:cNvPr id="13" name="Content Placeholder 2">
            <a:extLst>
              <a:ext uri="{FF2B5EF4-FFF2-40B4-BE49-F238E27FC236}">
                <a16:creationId xmlns:a16="http://schemas.microsoft.com/office/drawing/2014/main" id="{F149FF58-D257-4EC7-B21D-296239E0971A}"/>
              </a:ext>
            </a:extLst>
          </p:cNvPr>
          <p:cNvSpPr>
            <a:spLocks noGrp="1"/>
          </p:cNvSpPr>
          <p:nvPr>
            <p:ph sz="quarter" idx="19" hasCustomPrompt="1"/>
          </p:nvPr>
        </p:nvSpPr>
        <p:spPr>
          <a:xfrm>
            <a:off x="500062" y="6278400"/>
            <a:ext cx="2862000" cy="133200"/>
          </a:xfrm>
        </p:spPr>
        <p:txBody>
          <a:bodyPr/>
          <a:lstStyle>
            <a:lvl1pPr marL="0" indent="0">
              <a:buNone/>
              <a:defRPr sz="900">
                <a:solidFill>
                  <a:srgbClr val="687A86"/>
                </a:solidFill>
              </a:defRPr>
            </a:lvl1pPr>
            <a:lvl2pPr marL="180000" indent="0">
              <a:buNone/>
              <a:defRPr/>
            </a:lvl2pPr>
          </a:lstStyle>
          <a:p>
            <a:pPr lvl="0"/>
            <a:r>
              <a:rPr lang="en-GB"/>
              <a:t>Insert case story</a:t>
            </a:r>
          </a:p>
        </p:txBody>
      </p:sp>
      <p:sp>
        <p:nvSpPr>
          <p:cNvPr id="9" name="Footer Placeholder 8" hidden="1">
            <a:extLst>
              <a:ext uri="{FF2B5EF4-FFF2-40B4-BE49-F238E27FC236}">
                <a16:creationId xmlns:a16="http://schemas.microsoft.com/office/drawing/2014/main" id="{A9A96F2B-17B8-409E-AEA9-1195DB57C00A}"/>
              </a:ext>
            </a:extLst>
          </p:cNvPr>
          <p:cNvSpPr>
            <a:spLocks noGrp="1"/>
          </p:cNvSpPr>
          <p:nvPr>
            <p:ph type="ftr" sz="quarter" idx="16"/>
          </p:nvPr>
        </p:nvSpPr>
        <p:spPr>
          <a:xfrm>
            <a:off x="0" y="6858000"/>
            <a:ext cx="0" cy="0"/>
          </a:xfrm>
        </p:spPr>
        <p:txBody>
          <a:bodyPr/>
          <a:lstStyle>
            <a:lvl1pPr>
              <a:defRPr sz="100">
                <a:noFill/>
              </a:defRPr>
            </a:lvl1pPr>
          </a:lstStyle>
          <a:p>
            <a:r>
              <a:rPr lang="en-GB"/>
              <a:t>A.P. Moller - Maersk</a:t>
            </a:r>
          </a:p>
        </p:txBody>
      </p:sp>
      <p:sp>
        <p:nvSpPr>
          <p:cNvPr id="10" name="Slide Number Placeholder 9" hidden="1">
            <a:extLst>
              <a:ext uri="{FF2B5EF4-FFF2-40B4-BE49-F238E27FC236}">
                <a16:creationId xmlns:a16="http://schemas.microsoft.com/office/drawing/2014/main" id="{644E83C0-32E9-43EF-864A-C6C827731210}"/>
              </a:ext>
            </a:extLst>
          </p:cNvPr>
          <p:cNvSpPr>
            <a:spLocks noGrp="1"/>
          </p:cNvSpPr>
          <p:nvPr>
            <p:ph type="sldNum" sz="quarter" idx="17"/>
          </p:nvPr>
        </p:nvSpPr>
        <p:spPr>
          <a:xfrm>
            <a:off x="0" y="6858000"/>
            <a:ext cx="0" cy="0"/>
          </a:xfrm>
        </p:spPr>
        <p:txBody>
          <a:bodyPr/>
          <a:lstStyle>
            <a:lvl1pPr>
              <a:defRPr sz="100">
                <a:noFill/>
              </a:defRPr>
            </a:lvl1pPr>
          </a:lstStyle>
          <a:p>
            <a:endParaRPr lang="en-GB"/>
          </a:p>
          <a:p>
            <a:r>
              <a:rPr lang="en-GB"/>
              <a:t>.</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Tree>
    <p:extLst>
      <p:ext uri="{BB962C8B-B14F-4D97-AF65-F5344CB8AC3E}">
        <p14:creationId xmlns:p14="http://schemas.microsoft.com/office/powerpoint/2010/main" val="25668685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ory C">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AF81BF6F-7D05-4852-828C-3879CADCF160}"/>
              </a:ext>
            </a:extLst>
          </p:cNvPr>
          <p:cNvSpPr/>
          <p:nvPr userDrawn="1"/>
        </p:nvSpPr>
        <p:spPr>
          <a:xfrm>
            <a:off x="0" y="0"/>
            <a:ext cx="12190476" cy="6858000"/>
          </a:xfrm>
          <a:prstGeom prst="rect">
            <a:avLst/>
          </a:prstGeom>
          <a:solidFill>
            <a:srgbClr val="ACACAC"/>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GB" sz="2000" noProof="0"/>
          </a:p>
        </p:txBody>
      </p:sp>
      <p:sp>
        <p:nvSpPr>
          <p:cNvPr id="17" name="Title 1">
            <a:extLst>
              <a:ext uri="{FF2B5EF4-FFF2-40B4-BE49-F238E27FC236}">
                <a16:creationId xmlns:a16="http://schemas.microsoft.com/office/drawing/2014/main" id="{D1FB8002-AF3C-460C-BA7E-9F5263B687BF}"/>
              </a:ext>
            </a:extLst>
          </p:cNvPr>
          <p:cNvSpPr>
            <a:spLocks noGrp="1"/>
          </p:cNvSpPr>
          <p:nvPr>
            <p:ph type="title" hasCustomPrompt="1"/>
          </p:nvPr>
        </p:nvSpPr>
        <p:spPr>
          <a:xfrm>
            <a:off x="500062" y="2732088"/>
            <a:ext cx="5484813" cy="2120712"/>
          </a:xfrm>
        </p:spPr>
        <p:txBody>
          <a:bodyPr/>
          <a:lstStyle>
            <a:lvl1pPr>
              <a:tabLst>
                <a:tab pos="936000" algn="l"/>
              </a:tabLst>
              <a:defRPr sz="4000" b="0">
                <a:solidFill>
                  <a:schemeClr val="bg1"/>
                </a:solidFill>
                <a:latin typeface="+mj-lt"/>
              </a:defRPr>
            </a:lvl1pPr>
          </a:lstStyle>
          <a:p>
            <a:r>
              <a:rPr lang="en-GB" noProof="0"/>
              <a:t>Click to add title, tab for first line indent</a:t>
            </a:r>
          </a:p>
        </p:txBody>
      </p:sp>
      <p:sp>
        <p:nvSpPr>
          <p:cNvPr id="21" name="Content Placeholder 2">
            <a:extLst>
              <a:ext uri="{FF2B5EF4-FFF2-40B4-BE49-F238E27FC236}">
                <a16:creationId xmlns:a16="http://schemas.microsoft.com/office/drawing/2014/main" id="{1BC693FA-5D05-4C1F-8558-FBF0F1B4B033}"/>
              </a:ext>
            </a:extLst>
          </p:cNvPr>
          <p:cNvSpPr>
            <a:spLocks noGrp="1"/>
          </p:cNvSpPr>
          <p:nvPr>
            <p:ph sz="quarter" idx="18" hasCustomPrompt="1"/>
          </p:nvPr>
        </p:nvSpPr>
        <p:spPr>
          <a:xfrm>
            <a:off x="500062" y="6250512"/>
            <a:ext cx="2862000" cy="133200"/>
          </a:xfrm>
        </p:spPr>
        <p:txBody>
          <a:bodyPr/>
          <a:lstStyle>
            <a:lvl1pPr marL="0" indent="0">
              <a:buNone/>
              <a:defRPr sz="900">
                <a:solidFill>
                  <a:schemeClr val="bg1"/>
                </a:solidFill>
              </a:defRPr>
            </a:lvl1pPr>
            <a:lvl2pPr marL="180000" indent="0">
              <a:buNone/>
              <a:defRPr/>
            </a:lvl2pPr>
          </a:lstStyle>
          <a:p>
            <a:pPr lvl="0"/>
            <a:r>
              <a:rPr lang="en-GB"/>
              <a:t>Insert case story</a:t>
            </a:r>
          </a:p>
        </p:txBody>
      </p:sp>
      <p:sp>
        <p:nvSpPr>
          <p:cNvPr id="22" name="Content Placeholder 3">
            <a:extLst>
              <a:ext uri="{FF2B5EF4-FFF2-40B4-BE49-F238E27FC236}">
                <a16:creationId xmlns:a16="http://schemas.microsoft.com/office/drawing/2014/main" id="{F804FBC7-9C3E-4D1D-B918-9B6E55CB4AFF}"/>
              </a:ext>
            </a:extLst>
          </p:cNvPr>
          <p:cNvSpPr>
            <a:spLocks noGrp="1"/>
          </p:cNvSpPr>
          <p:nvPr>
            <p:ph sz="quarter" idx="19" hasCustomPrompt="1"/>
          </p:nvPr>
        </p:nvSpPr>
        <p:spPr>
          <a:xfrm>
            <a:off x="500062" y="5084763"/>
            <a:ext cx="5486400" cy="273600"/>
          </a:xfrm>
        </p:spPr>
        <p:txBody>
          <a:bodyPr anchor="b" anchorCtr="0"/>
          <a:lstStyle>
            <a:lvl1pPr marL="0" indent="0">
              <a:buNone/>
              <a:defRPr sz="2400">
                <a:solidFill>
                  <a:schemeClr val="bg1"/>
                </a:solidFill>
                <a:latin typeface="+mj-lt"/>
              </a:defRPr>
            </a:lvl1pPr>
            <a:lvl2pPr marL="180000" indent="0">
              <a:buNone/>
              <a:defRPr/>
            </a:lvl2pPr>
          </a:lstStyle>
          <a:p>
            <a:pPr lvl="0"/>
            <a:r>
              <a:rPr lang="en-GB"/>
              <a:t>Click to add text</a:t>
            </a:r>
            <a:endParaRPr lang="en-US"/>
          </a:p>
        </p:txBody>
      </p:sp>
      <p:pic>
        <p:nvPicPr>
          <p:cNvPr id="13" name="Logo">
            <a:extLst>
              <a:ext uri="{FF2B5EF4-FFF2-40B4-BE49-F238E27FC236}">
                <a16:creationId xmlns:a16="http://schemas.microsoft.com/office/drawing/2014/main" id="{81AC2EDD-D666-4150-9ABF-DE1FAABE1B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57214" y="6137500"/>
            <a:ext cx="1435438" cy="320697"/>
          </a:xfrm>
          <a:prstGeom prst="rect">
            <a:avLst/>
          </a:prstGeom>
        </p:spPr>
      </p:pic>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a:xfrm>
            <a:off x="0" y="6858000"/>
            <a:ext cx="0" cy="0"/>
          </a:xfrm>
        </p:spPr>
        <p:txBody>
          <a:bodyPr/>
          <a:lstStyle/>
          <a:p>
            <a:endParaRPr lang="en-GB"/>
          </a:p>
        </p:txBody>
      </p:sp>
      <p:sp>
        <p:nvSpPr>
          <p:cNvPr id="27" name="Footer Placeholder 18" hidden="1">
            <a:extLst>
              <a:ext uri="{FF2B5EF4-FFF2-40B4-BE49-F238E27FC236}">
                <a16:creationId xmlns:a16="http://schemas.microsoft.com/office/drawing/2014/main" id="{7BC00E8E-7767-4CBC-8922-35975B938062}"/>
              </a:ext>
            </a:extLst>
          </p:cNvPr>
          <p:cNvSpPr>
            <a:spLocks noGrp="1"/>
          </p:cNvSpPr>
          <p:nvPr>
            <p:ph type="ftr" sz="quarter" idx="16"/>
          </p:nvPr>
        </p:nvSpPr>
        <p:spPr>
          <a:xfrm>
            <a:off x="0" y="6858000"/>
            <a:ext cx="0" cy="0"/>
          </a:xfrm>
        </p:spPr>
        <p:txBody>
          <a:bodyPr/>
          <a:lstStyle>
            <a:lvl1pPr>
              <a:defRPr sz="100">
                <a:noFill/>
              </a:defRPr>
            </a:lvl1pPr>
          </a:lstStyle>
          <a:p>
            <a:r>
              <a:rPr lang="en-GB"/>
              <a:t>A.P. Moller - Maersk</a:t>
            </a:r>
          </a:p>
        </p:txBody>
      </p:sp>
      <p:sp>
        <p:nvSpPr>
          <p:cNvPr id="28" name="Slide Number Placeholder 19" hidden="1">
            <a:extLst>
              <a:ext uri="{FF2B5EF4-FFF2-40B4-BE49-F238E27FC236}">
                <a16:creationId xmlns:a16="http://schemas.microsoft.com/office/drawing/2014/main" id="{768E6C0E-9500-4A30-831D-49B7D31ACD26}"/>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1371400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ory D">
    <p:spTree>
      <p:nvGrpSpPr>
        <p:cNvPr id="1" name=""/>
        <p:cNvGrpSpPr/>
        <p:nvPr/>
      </p:nvGrpSpPr>
      <p:grpSpPr>
        <a:xfrm>
          <a:off x="0" y="0"/>
          <a:ext cx="0" cy="0"/>
          <a:chOff x="0" y="0"/>
          <a:chExt cx="0" cy="0"/>
        </a:xfrm>
      </p:grpSpPr>
      <p:sp>
        <p:nvSpPr>
          <p:cNvPr id="23" name="Picture Placeholder 3"/>
          <p:cNvSpPr>
            <a:spLocks noGrp="1"/>
          </p:cNvSpPr>
          <p:nvPr>
            <p:ph type="pic" sz="quarter" idx="14" hasCustomPrompt="1"/>
          </p:nvPr>
        </p:nvSpPr>
        <p:spPr>
          <a:xfrm>
            <a:off x="6223001" y="501650"/>
            <a:ext cx="5467350" cy="5135563"/>
          </a:xfrm>
          <a:noFill/>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31" name="Title 1">
            <a:extLst>
              <a:ext uri="{FF2B5EF4-FFF2-40B4-BE49-F238E27FC236}">
                <a16:creationId xmlns:a16="http://schemas.microsoft.com/office/drawing/2014/main" id="{740DA269-FA7A-44B3-BAB8-307D66285E09}"/>
              </a:ext>
            </a:extLst>
          </p:cNvPr>
          <p:cNvSpPr>
            <a:spLocks noGrp="1"/>
          </p:cNvSpPr>
          <p:nvPr>
            <p:ph type="title" hasCustomPrompt="1"/>
          </p:nvPr>
        </p:nvSpPr>
        <p:spPr>
          <a:xfrm>
            <a:off x="500062" y="2732088"/>
            <a:ext cx="5484813" cy="2125662"/>
          </a:xfrm>
        </p:spPr>
        <p:txBody>
          <a:bodyPr/>
          <a:lstStyle>
            <a:lvl1pPr>
              <a:tabLst>
                <a:tab pos="936000" algn="l"/>
              </a:tabLst>
              <a:defRPr sz="4000" b="0">
                <a:solidFill>
                  <a:schemeClr val="tx1"/>
                </a:solidFill>
                <a:latin typeface="+mj-lt"/>
              </a:defRPr>
            </a:lvl1pPr>
          </a:lstStyle>
          <a:p>
            <a:r>
              <a:rPr lang="en-GB" noProof="0"/>
              <a:t>Click to add title, tab for first line indent</a:t>
            </a:r>
          </a:p>
        </p:txBody>
      </p:sp>
      <p:sp>
        <p:nvSpPr>
          <p:cNvPr id="9" name="Content Placeholder 2">
            <a:extLst>
              <a:ext uri="{FF2B5EF4-FFF2-40B4-BE49-F238E27FC236}">
                <a16:creationId xmlns:a16="http://schemas.microsoft.com/office/drawing/2014/main" id="{A5760E0E-D53B-47E2-9695-6AA917F7B7A1}"/>
              </a:ext>
            </a:extLst>
          </p:cNvPr>
          <p:cNvSpPr>
            <a:spLocks noGrp="1"/>
          </p:cNvSpPr>
          <p:nvPr>
            <p:ph sz="quarter" idx="18" hasCustomPrompt="1"/>
          </p:nvPr>
        </p:nvSpPr>
        <p:spPr>
          <a:xfrm>
            <a:off x="500062" y="6252276"/>
            <a:ext cx="2862000" cy="133200"/>
          </a:xfrm>
        </p:spPr>
        <p:txBody>
          <a:bodyPr/>
          <a:lstStyle>
            <a:lvl1pPr marL="0" indent="0">
              <a:buNone/>
              <a:defRPr sz="900">
                <a:solidFill>
                  <a:schemeClr val="tx1"/>
                </a:solidFill>
              </a:defRPr>
            </a:lvl1pPr>
            <a:lvl2pPr marL="180000" indent="0">
              <a:buNone/>
              <a:defRPr/>
            </a:lvl2pPr>
          </a:lstStyle>
          <a:p>
            <a:pPr lvl="0"/>
            <a:r>
              <a:rPr lang="en-GB"/>
              <a:t>Insert case story</a:t>
            </a:r>
          </a:p>
        </p:txBody>
      </p:sp>
      <p:sp>
        <p:nvSpPr>
          <p:cNvPr id="12" name="Content Placeholder 3">
            <a:extLst>
              <a:ext uri="{FF2B5EF4-FFF2-40B4-BE49-F238E27FC236}">
                <a16:creationId xmlns:a16="http://schemas.microsoft.com/office/drawing/2014/main" id="{37DD9DDB-5F46-40A0-A8FA-05AFD85DDCF9}"/>
              </a:ext>
            </a:extLst>
          </p:cNvPr>
          <p:cNvSpPr>
            <a:spLocks noGrp="1"/>
          </p:cNvSpPr>
          <p:nvPr>
            <p:ph sz="quarter" idx="19" hasCustomPrompt="1"/>
          </p:nvPr>
        </p:nvSpPr>
        <p:spPr>
          <a:xfrm>
            <a:off x="500062" y="5084763"/>
            <a:ext cx="5486400" cy="273600"/>
          </a:xfrm>
        </p:spPr>
        <p:txBody>
          <a:bodyPr anchor="b" anchorCtr="0"/>
          <a:lstStyle>
            <a:lvl1pPr marL="0" indent="0">
              <a:buNone/>
              <a:defRPr sz="2400">
                <a:solidFill>
                  <a:schemeClr val="tx1"/>
                </a:solidFill>
                <a:latin typeface="+mj-lt"/>
              </a:defRPr>
            </a:lvl1pPr>
            <a:lvl2pPr marL="180000" indent="0">
              <a:buNone/>
              <a:defRPr/>
            </a:lvl2pPr>
          </a:lstStyle>
          <a:p>
            <a:pPr lvl="0"/>
            <a:r>
              <a:rPr lang="en-GB"/>
              <a:t>Click to add text</a:t>
            </a:r>
            <a:endParaRPr lang="en-US"/>
          </a:p>
        </p:txBody>
      </p:sp>
      <p:grpSp>
        <p:nvGrpSpPr>
          <p:cNvPr id="16" name="Group logo">
            <a:extLst>
              <a:ext uri="{FF2B5EF4-FFF2-40B4-BE49-F238E27FC236}">
                <a16:creationId xmlns:a16="http://schemas.microsoft.com/office/drawing/2014/main" id="{F096A198-57B0-402E-B8FD-71C5BF944700}"/>
              </a:ext>
            </a:extLst>
          </p:cNvPr>
          <p:cNvGrpSpPr>
            <a:grpSpLocks noChangeAspect="1"/>
          </p:cNvGrpSpPr>
          <p:nvPr userDrawn="1"/>
        </p:nvGrpSpPr>
        <p:grpSpPr bwMode="auto">
          <a:xfrm>
            <a:off x="10256489" y="6137500"/>
            <a:ext cx="1436163" cy="320400"/>
            <a:chOff x="6478" y="3868"/>
            <a:chExt cx="892" cy="199"/>
          </a:xfrm>
        </p:grpSpPr>
        <p:sp>
          <p:nvSpPr>
            <p:cNvPr id="17" name="Freeform 5">
              <a:extLst>
                <a:ext uri="{FF2B5EF4-FFF2-40B4-BE49-F238E27FC236}">
                  <a16:creationId xmlns:a16="http://schemas.microsoft.com/office/drawing/2014/main" id="{9735D8F0-DF96-4E27-BA61-1D988B869192}"/>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6">
              <a:extLst>
                <a:ext uri="{FF2B5EF4-FFF2-40B4-BE49-F238E27FC236}">
                  <a16:creationId xmlns:a16="http://schemas.microsoft.com/office/drawing/2014/main" id="{1497644D-7612-422C-AF4D-1E0DD385458D}"/>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7">
              <a:extLst>
                <a:ext uri="{FF2B5EF4-FFF2-40B4-BE49-F238E27FC236}">
                  <a16:creationId xmlns:a16="http://schemas.microsoft.com/office/drawing/2014/main" id="{A6B732CD-52AC-420B-8B09-36FD5C70C89F}"/>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8">
              <a:extLst>
                <a:ext uri="{FF2B5EF4-FFF2-40B4-BE49-F238E27FC236}">
                  <a16:creationId xmlns:a16="http://schemas.microsoft.com/office/drawing/2014/main" id="{C85937AE-5276-446F-AB67-7B60605D469B}"/>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9">
              <a:extLst>
                <a:ext uri="{FF2B5EF4-FFF2-40B4-BE49-F238E27FC236}">
                  <a16:creationId xmlns:a16="http://schemas.microsoft.com/office/drawing/2014/main" id="{1142013A-0C22-460F-9469-E0A34D93C5A3}"/>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0">
              <a:extLst>
                <a:ext uri="{FF2B5EF4-FFF2-40B4-BE49-F238E27FC236}">
                  <a16:creationId xmlns:a16="http://schemas.microsoft.com/office/drawing/2014/main" id="{0F3AFC74-3794-4E77-9F20-A4B649553CE2}"/>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1">
              <a:extLst>
                <a:ext uri="{FF2B5EF4-FFF2-40B4-BE49-F238E27FC236}">
                  <a16:creationId xmlns:a16="http://schemas.microsoft.com/office/drawing/2014/main" id="{1D726B94-52B6-40D9-90FC-C0F4F1324043}"/>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2">
              <a:extLst>
                <a:ext uri="{FF2B5EF4-FFF2-40B4-BE49-F238E27FC236}">
                  <a16:creationId xmlns:a16="http://schemas.microsoft.com/office/drawing/2014/main" id="{04D1092F-9F78-4F84-96C4-3D628BA8E4A5}"/>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a:xfrm>
            <a:off x="0" y="6858000"/>
            <a:ext cx="0" cy="0"/>
          </a:xfrm>
        </p:spPr>
        <p:txBody>
          <a:bodyPr/>
          <a:lstStyle/>
          <a:p>
            <a:endParaRPr lang="en-GB"/>
          </a:p>
        </p:txBody>
      </p:sp>
      <p:sp>
        <p:nvSpPr>
          <p:cNvPr id="27" name="Footer Placeholder 18" hidden="1">
            <a:extLst>
              <a:ext uri="{FF2B5EF4-FFF2-40B4-BE49-F238E27FC236}">
                <a16:creationId xmlns:a16="http://schemas.microsoft.com/office/drawing/2014/main" id="{7BC00E8E-7767-4CBC-8922-35975B938062}"/>
              </a:ext>
            </a:extLst>
          </p:cNvPr>
          <p:cNvSpPr>
            <a:spLocks noGrp="1"/>
          </p:cNvSpPr>
          <p:nvPr>
            <p:ph type="ftr" sz="quarter" idx="16"/>
          </p:nvPr>
        </p:nvSpPr>
        <p:spPr>
          <a:xfrm>
            <a:off x="0" y="6858000"/>
            <a:ext cx="0" cy="0"/>
          </a:xfrm>
        </p:spPr>
        <p:txBody>
          <a:bodyPr/>
          <a:lstStyle>
            <a:lvl1pPr>
              <a:defRPr sz="100">
                <a:noFill/>
              </a:defRPr>
            </a:lvl1pPr>
          </a:lstStyle>
          <a:p>
            <a:r>
              <a:rPr lang="en-GB"/>
              <a:t>A.P. Moller - Maersk</a:t>
            </a:r>
          </a:p>
        </p:txBody>
      </p:sp>
      <p:sp>
        <p:nvSpPr>
          <p:cNvPr id="28" name="Slide Number Placeholder 19" hidden="1">
            <a:extLst>
              <a:ext uri="{FF2B5EF4-FFF2-40B4-BE49-F238E27FC236}">
                <a16:creationId xmlns:a16="http://schemas.microsoft.com/office/drawing/2014/main" id="{768E6C0E-9500-4A30-831D-49B7D31ACD26}"/>
              </a:ext>
            </a:extLst>
          </p:cNvPr>
          <p:cNvSpPr>
            <a:spLocks noGrp="1"/>
          </p:cNvSpPr>
          <p:nvPr>
            <p:ph type="sldNum" sz="quarter" idx="17"/>
          </p:nvPr>
        </p:nvSpPr>
        <p:spPr>
          <a:xfrm>
            <a:off x="0" y="6858000"/>
            <a:ext cx="0" cy="0"/>
          </a:xfrm>
        </p:spPr>
        <p:txBody>
          <a:bodyPr/>
          <a:lstStyle>
            <a:lvl1pPr>
              <a:defRPr sz="100">
                <a:noFill/>
              </a:defRPr>
            </a:lvl1pPr>
          </a:lstStyle>
          <a:p>
            <a:r>
              <a:rPr lang="en-GB"/>
              <a:t>.</a:t>
            </a:r>
          </a:p>
        </p:txBody>
      </p:sp>
    </p:spTree>
    <p:extLst>
      <p:ext uri="{BB962C8B-B14F-4D97-AF65-F5344CB8AC3E}">
        <p14:creationId xmlns:p14="http://schemas.microsoft.com/office/powerpoint/2010/main" val="5928450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ntent grey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399" y="1950097"/>
            <a:ext cx="5484475"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24788" y="1950097"/>
            <a:ext cx="5465562"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A.P. Moller - Maersk</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6889918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ntent grey B">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00400" y="1950098"/>
            <a:ext cx="3560400" cy="3686400"/>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27201" y="1950097"/>
            <a:ext cx="7363150" cy="3686400"/>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A.P. Moller - Maersk</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5" name="Title 4">
            <a:extLst>
              <a:ext uri="{FF2B5EF4-FFF2-40B4-BE49-F238E27FC236}">
                <a16:creationId xmlns:a16="http://schemas.microsoft.com/office/drawing/2014/main" id="{CC0AB295-B1DB-4A8F-98EB-8D0294F0974A}"/>
              </a:ext>
            </a:extLst>
          </p:cNvPr>
          <p:cNvSpPr>
            <a:spLocks noGrp="1"/>
          </p:cNvSpPr>
          <p:nvPr>
            <p:ph type="title" hasCustomPrompt="1"/>
          </p:nvPr>
        </p:nvSpPr>
        <p:spPr/>
        <p:txBody>
          <a:bodyPr/>
          <a:lstStyle>
            <a:lvl1pPr>
              <a:defRPr/>
            </a:lvl1pPr>
          </a:lstStyle>
          <a:p>
            <a:r>
              <a:rPr lang="en-GB"/>
              <a:t>Click to add title</a:t>
            </a:r>
          </a:p>
        </p:txBody>
      </p:sp>
    </p:spTree>
    <p:extLst>
      <p:ext uri="{BB962C8B-B14F-4D97-AF65-F5344CB8AC3E}">
        <p14:creationId xmlns:p14="http://schemas.microsoft.com/office/powerpoint/2010/main" val="12549574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ntent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50"/>
            <a:ext cx="1120953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50097"/>
            <a:ext cx="3560736"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326138" y="1950097"/>
            <a:ext cx="3560736"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8131175" y="1950097"/>
            <a:ext cx="3559175" cy="3687881"/>
          </a:xfrm>
          <a:solidFill>
            <a:schemeClr val="bg2"/>
          </a:solidFill>
        </p:spPr>
        <p:txBody>
          <a:bodyPr lIns="237600" tIns="237600" rIns="237600" bIns="237600"/>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A.P. Moller - Maersk</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16748413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00399" y="1501255"/>
            <a:ext cx="5484476"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25550" y="1501255"/>
            <a:ext cx="5464800"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500399" y="3678175"/>
            <a:ext cx="5484476"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A.P. Moller - Maersk</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9" name="Content Placeholder 3">
            <a:extLst>
              <a:ext uri="{FF2B5EF4-FFF2-40B4-BE49-F238E27FC236}">
                <a16:creationId xmlns:a16="http://schemas.microsoft.com/office/drawing/2014/main" id="{4F9FA52E-E6B6-497B-8CDF-4291B6C70B9B}"/>
              </a:ext>
            </a:extLst>
          </p:cNvPr>
          <p:cNvSpPr>
            <a:spLocks noGrp="1"/>
          </p:cNvSpPr>
          <p:nvPr>
            <p:ph sz="half" idx="17" hasCustomPrompt="1"/>
          </p:nvPr>
        </p:nvSpPr>
        <p:spPr>
          <a:xfrm>
            <a:off x="6225550" y="3678175"/>
            <a:ext cx="5464800"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Title 4">
            <a:extLst>
              <a:ext uri="{FF2B5EF4-FFF2-40B4-BE49-F238E27FC236}">
                <a16:creationId xmlns:a16="http://schemas.microsoft.com/office/drawing/2014/main" id="{0535A655-0007-42B8-9AAE-D572D30C69E7}"/>
              </a:ext>
            </a:extLst>
          </p:cNvPr>
          <p:cNvSpPr>
            <a:spLocks noGrp="1"/>
          </p:cNvSpPr>
          <p:nvPr>
            <p:ph type="title" hasCustomPrompt="1"/>
          </p:nvPr>
        </p:nvSpPr>
        <p:spPr/>
        <p:txBody>
          <a:bodyPr/>
          <a:lstStyle>
            <a:lvl1pPr>
              <a:defRPr/>
            </a:lvl1pPr>
          </a:lstStyle>
          <a:p>
            <a:r>
              <a:rPr lang="en-GB"/>
              <a:t>Click to add title</a:t>
            </a:r>
          </a:p>
        </p:txBody>
      </p:sp>
    </p:spTree>
    <p:extLst>
      <p:ext uri="{BB962C8B-B14F-4D97-AF65-F5344CB8AC3E}">
        <p14:creationId xmlns:p14="http://schemas.microsoft.com/office/powerpoint/2010/main" val="40001920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399" y="501649"/>
            <a:ext cx="11189951" cy="930275"/>
          </a:xfrm>
        </p:spPr>
        <p:txBody>
          <a:bodyPr/>
          <a:lstStyle>
            <a:lvl1pPr>
              <a:defRPr/>
            </a:lvl1pPr>
          </a:lstStyle>
          <a:p>
            <a:r>
              <a:rPr lang="en-GB" noProof="0"/>
              <a:t>Click to add title</a:t>
            </a:r>
          </a:p>
        </p:txBody>
      </p:sp>
      <p:sp>
        <p:nvSpPr>
          <p:cNvPr id="3" name="Content Placeholder 2"/>
          <p:cNvSpPr>
            <a:spLocks noGrp="1"/>
          </p:cNvSpPr>
          <p:nvPr>
            <p:ph idx="1" hasCustomPrompt="1"/>
          </p:nvPr>
        </p:nvSpPr>
        <p:spPr>
          <a:xfrm>
            <a:off x="500399" y="1943100"/>
            <a:ext cx="11189951" cy="3690257"/>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a:extLst>
              <a:ext uri="{FF2B5EF4-FFF2-40B4-BE49-F238E27FC236}">
                <a16:creationId xmlns:a16="http://schemas.microsoft.com/office/drawing/2014/main" id="{E9436AB1-5F87-45A0-A4D3-ACB62D87C979}"/>
              </a:ext>
            </a:extLst>
          </p:cNvPr>
          <p:cNvSpPr>
            <a:spLocks noGrp="1"/>
          </p:cNvSpPr>
          <p:nvPr>
            <p:ph type="ftr" sz="quarter" idx="11"/>
          </p:nvPr>
        </p:nvSpPr>
        <p:spPr/>
        <p:txBody>
          <a:bodyPr/>
          <a:lstStyle/>
          <a:p>
            <a:r>
              <a:rPr lang="en-GB"/>
              <a:t>A.P. Moller - Maersk</a:t>
            </a:r>
          </a:p>
        </p:txBody>
      </p:sp>
      <p:sp>
        <p:nvSpPr>
          <p:cNvPr id="9" name="Slide Number Placeholder 8">
            <a:extLst>
              <a:ext uri="{FF2B5EF4-FFF2-40B4-BE49-F238E27FC236}">
                <a16:creationId xmlns:a16="http://schemas.microsoft.com/office/drawing/2014/main" id="{1DEC2C57-2A89-4D06-932E-353E043E7C9E}"/>
              </a:ext>
            </a:extLst>
          </p:cNvPr>
          <p:cNvSpPr>
            <a:spLocks noGrp="1"/>
          </p:cNvSpPr>
          <p:nvPr>
            <p:ph type="sldNum" sz="quarter" idx="12"/>
          </p:nvPr>
        </p:nvSpPr>
        <p:spPr/>
        <p:txBody>
          <a:bodyPr/>
          <a:lstStyle/>
          <a:p>
            <a:fld id="{43A204BC-C5BA-4EF4-ABC8-D45123A0C528}" type="slidenum">
              <a:rPr lang="en-GB" smtClean="0"/>
              <a:pPr/>
              <a:t>‹#›</a:t>
            </a:fld>
            <a:endParaRPr lang="en-GB"/>
          </a:p>
        </p:txBody>
      </p:sp>
      <p:sp>
        <p:nvSpPr>
          <p:cNvPr id="7" name="Date Placeholder 6" hidden="1">
            <a:extLst>
              <a:ext uri="{FF2B5EF4-FFF2-40B4-BE49-F238E27FC236}">
                <a16:creationId xmlns:a16="http://schemas.microsoft.com/office/drawing/2014/main" id="{C0878BA1-CFB4-4349-B120-1867D280A4EA}"/>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21114086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add title</a:t>
            </a:r>
          </a:p>
        </p:txBody>
      </p:sp>
      <p:sp>
        <p:nvSpPr>
          <p:cNvPr id="7" name="Footer Placeholder 6">
            <a:extLst>
              <a:ext uri="{FF2B5EF4-FFF2-40B4-BE49-F238E27FC236}">
                <a16:creationId xmlns:a16="http://schemas.microsoft.com/office/drawing/2014/main" id="{B66D4F2E-FFF6-4D94-A0A4-43A43FCDEB38}"/>
              </a:ext>
            </a:extLst>
          </p:cNvPr>
          <p:cNvSpPr>
            <a:spLocks noGrp="1"/>
          </p:cNvSpPr>
          <p:nvPr>
            <p:ph type="ftr" sz="quarter" idx="11"/>
          </p:nvPr>
        </p:nvSpPr>
        <p:spPr/>
        <p:txBody>
          <a:bodyPr/>
          <a:lstStyle/>
          <a:p>
            <a:r>
              <a:rPr lang="en-GB"/>
              <a:t>A.P. Moller - Maersk</a:t>
            </a:r>
          </a:p>
        </p:txBody>
      </p:sp>
      <p:sp>
        <p:nvSpPr>
          <p:cNvPr id="8" name="Slide Number Placeholder 7">
            <a:extLst>
              <a:ext uri="{FF2B5EF4-FFF2-40B4-BE49-F238E27FC236}">
                <a16:creationId xmlns:a16="http://schemas.microsoft.com/office/drawing/2014/main" id="{810EAA6D-6226-4D0B-A23A-3D2469B69BC5}"/>
              </a:ext>
            </a:extLst>
          </p:cNvPr>
          <p:cNvSpPr>
            <a:spLocks noGrp="1"/>
          </p:cNvSpPr>
          <p:nvPr>
            <p:ph type="sldNum" sz="quarter" idx="12"/>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C3750702-865E-424E-BDAE-F6B87694C5F2}"/>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1974462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6675437" cy="930275"/>
          </a:xfrm>
        </p:spPr>
        <p:txBody>
          <a:bodyPr/>
          <a:lstStyle>
            <a:lvl1pPr>
              <a:defRPr/>
            </a:lvl1pPr>
          </a:lstStyle>
          <a:p>
            <a:r>
              <a:rPr lang="en-GB" noProof="0"/>
              <a:t>Click to add title</a:t>
            </a:r>
          </a:p>
        </p:txBody>
      </p:sp>
      <p:sp>
        <p:nvSpPr>
          <p:cNvPr id="7" name="Content Placeholder 2"/>
          <p:cNvSpPr>
            <a:spLocks noGrp="1"/>
          </p:cNvSpPr>
          <p:nvPr>
            <p:ph sz="quarter" idx="13" hasCustomPrompt="1"/>
          </p:nvPr>
        </p:nvSpPr>
        <p:spPr>
          <a:xfrm>
            <a:off x="500063" y="1943100"/>
            <a:ext cx="6675437" cy="3694113"/>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Picture Placeholder 3"/>
          <p:cNvSpPr>
            <a:spLocks noGrp="1"/>
          </p:cNvSpPr>
          <p:nvPr>
            <p:ph type="pic" sz="quarter" idx="14" hasCustomPrompt="1"/>
          </p:nvPr>
        </p:nvSpPr>
        <p:spPr>
          <a:xfrm>
            <a:off x="8129587" y="501650"/>
            <a:ext cx="3560763" cy="513556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9659989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1017D30-3C3B-4E02-956C-526F80577709}"/>
              </a:ext>
            </a:extLst>
          </p:cNvPr>
          <p:cNvSpPr>
            <a:spLocks noGrp="1"/>
          </p:cNvSpPr>
          <p:nvPr>
            <p:ph type="ftr" sz="quarter" idx="11"/>
          </p:nvPr>
        </p:nvSpPr>
        <p:spPr/>
        <p:txBody>
          <a:bodyPr/>
          <a:lstStyle/>
          <a:p>
            <a:r>
              <a:rPr lang="en-GB"/>
              <a:t>A.P. Moller - Maersk</a:t>
            </a:r>
          </a:p>
        </p:txBody>
      </p:sp>
      <p:sp>
        <p:nvSpPr>
          <p:cNvPr id="7" name="Slide Number Placeholder 6">
            <a:extLst>
              <a:ext uri="{FF2B5EF4-FFF2-40B4-BE49-F238E27FC236}">
                <a16:creationId xmlns:a16="http://schemas.microsoft.com/office/drawing/2014/main" id="{5A2CD91E-E870-45AB-B6B3-21B3C5472439}"/>
              </a:ext>
            </a:extLst>
          </p:cNvPr>
          <p:cNvSpPr>
            <a:spLocks noGrp="1"/>
          </p:cNvSpPr>
          <p:nvPr>
            <p:ph type="sldNum" sz="quarter" idx="12"/>
          </p:nvPr>
        </p:nvSpPr>
        <p:spPr/>
        <p:txBody>
          <a:bodyPr/>
          <a:lstStyle/>
          <a:p>
            <a:fld id="{43A204BC-C5BA-4EF4-ABC8-D45123A0C528}" type="slidenum">
              <a:rPr lang="en-GB" smtClean="0"/>
              <a:pPr/>
              <a:t>‹#›</a:t>
            </a:fld>
            <a:endParaRPr lang="en-GB"/>
          </a:p>
        </p:txBody>
      </p:sp>
      <p:sp>
        <p:nvSpPr>
          <p:cNvPr id="5" name="Date Placeholder 4" hidden="1">
            <a:extLst>
              <a:ext uri="{FF2B5EF4-FFF2-40B4-BE49-F238E27FC236}">
                <a16:creationId xmlns:a16="http://schemas.microsoft.com/office/drawing/2014/main" id="{CF0E3E31-9EAD-4ECD-A589-4F158B739B5B}"/>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10027587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4308475"/>
            <a:ext cx="10491788" cy="1318735"/>
          </a:xfrm>
        </p:spPr>
        <p:txBody>
          <a:bodyPr/>
          <a:lstStyle>
            <a:lvl1pPr>
              <a:defRPr sz="4000" b="0">
                <a:solidFill>
                  <a:schemeClr val="accent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A.P. Moller - Maersk</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pic>
        <p:nvPicPr>
          <p:cNvPr id="7" name="Picture 6">
            <a:extLst>
              <a:ext uri="{FF2B5EF4-FFF2-40B4-BE49-F238E27FC236}">
                <a16:creationId xmlns:a16="http://schemas.microsoft.com/office/drawing/2014/main" id="{B70C7CED-62BB-4D41-91E8-AED15ACB42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59676" y="6134617"/>
            <a:ext cx="1435438" cy="320697"/>
          </a:xfrm>
          <a:prstGeom prst="rect">
            <a:avLst/>
          </a:prstGeom>
        </p:spPr>
      </p:pic>
    </p:spTree>
    <p:extLst>
      <p:ext uri="{BB962C8B-B14F-4D97-AF65-F5344CB8AC3E}">
        <p14:creationId xmlns:p14="http://schemas.microsoft.com/office/powerpoint/2010/main" val="3787599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End w. pictur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3200" cy="6861600"/>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2" name="Title 1"/>
          <p:cNvSpPr>
            <a:spLocks noGrp="1"/>
          </p:cNvSpPr>
          <p:nvPr>
            <p:ph type="title" hasCustomPrompt="1"/>
          </p:nvPr>
        </p:nvSpPr>
        <p:spPr>
          <a:xfrm>
            <a:off x="500063" y="4308474"/>
            <a:ext cx="10491788" cy="1323975"/>
          </a:xfrm>
        </p:spPr>
        <p:txBody>
          <a:bodyPr/>
          <a:lstStyle>
            <a:lvl1pPr>
              <a:defRPr sz="4000" b="0">
                <a:solidFill>
                  <a:schemeClr val="bg1"/>
                </a:solidFill>
                <a:latin typeface="+mj-lt"/>
              </a:defRPr>
            </a:lvl1pPr>
          </a:lstStyle>
          <a:p>
            <a:r>
              <a:rPr lang="en-GB" noProof="0"/>
              <a:t>Click to add title</a:t>
            </a:r>
          </a:p>
        </p:txBody>
      </p:sp>
      <p:sp>
        <p:nvSpPr>
          <p:cNvPr id="9" name="Footer Placeholder 8">
            <a:extLst>
              <a:ext uri="{FF2B5EF4-FFF2-40B4-BE49-F238E27FC236}">
                <a16:creationId xmlns:a16="http://schemas.microsoft.com/office/drawing/2014/main" id="{A9A96F2B-17B8-409E-AEA9-1195DB57C00A}"/>
              </a:ext>
            </a:extLst>
          </p:cNvPr>
          <p:cNvSpPr>
            <a:spLocks noGrp="1"/>
          </p:cNvSpPr>
          <p:nvPr>
            <p:ph type="ftr" sz="quarter" idx="16"/>
          </p:nvPr>
        </p:nvSpPr>
        <p:spPr/>
        <p:txBody>
          <a:bodyPr/>
          <a:lstStyle>
            <a:lvl1pPr>
              <a:defRPr>
                <a:solidFill>
                  <a:schemeClr val="bg1"/>
                </a:solidFill>
              </a:defRPr>
            </a:lvl1pPr>
          </a:lstStyle>
          <a:p>
            <a:r>
              <a:rPr lang="en-GB"/>
              <a:t>A.P. Moller - Maersk</a:t>
            </a:r>
          </a:p>
        </p:txBody>
      </p:sp>
      <p:sp>
        <p:nvSpPr>
          <p:cNvPr id="10" name="Slide Number Placeholder 9">
            <a:extLst>
              <a:ext uri="{FF2B5EF4-FFF2-40B4-BE49-F238E27FC236}">
                <a16:creationId xmlns:a16="http://schemas.microsoft.com/office/drawing/2014/main" id="{644E83C0-32E9-43EF-864A-C6C827731210}"/>
              </a:ext>
            </a:extLst>
          </p:cNvPr>
          <p:cNvSpPr>
            <a:spLocks noGrp="1"/>
          </p:cNvSpPr>
          <p:nvPr>
            <p:ph type="sldNum" sz="quarter" idx="17"/>
          </p:nvPr>
        </p:nvSpPr>
        <p:spPr/>
        <p:txBody>
          <a:bodyPr/>
          <a:lstStyle>
            <a:lvl1pPr>
              <a:defRPr>
                <a:solidFill>
                  <a:schemeClr val="bg1"/>
                </a:solidFill>
              </a:defRPr>
            </a:lvl1p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8" name="Text Placeholder 12">
            <a:extLst>
              <a:ext uri="{FF2B5EF4-FFF2-40B4-BE49-F238E27FC236}">
                <a16:creationId xmlns:a16="http://schemas.microsoft.com/office/drawing/2014/main" id="{A6CDA879-E7F2-4945-8A09-C6477E28A6A6}"/>
              </a:ext>
            </a:extLst>
          </p:cNvPr>
          <p:cNvSpPr>
            <a:spLocks noGrp="1"/>
          </p:cNvSpPr>
          <p:nvPr>
            <p:ph type="body" sz="quarter" idx="18" hasCustomPrompt="1"/>
          </p:nvPr>
        </p:nvSpPr>
        <p:spPr>
          <a:xfrm>
            <a:off x="10252534" y="6134616"/>
            <a:ext cx="1435437" cy="320697"/>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sz="100">
                <a:noFill/>
              </a:defRPr>
            </a:lvl1pPr>
          </a:lstStyle>
          <a:p>
            <a:pPr lvl="0"/>
            <a:r>
              <a:rPr lang="en-GB"/>
              <a:t>.</a:t>
            </a:r>
          </a:p>
        </p:txBody>
      </p:sp>
    </p:spTree>
    <p:extLst>
      <p:ext uri="{BB962C8B-B14F-4D97-AF65-F5344CB8AC3E}">
        <p14:creationId xmlns:p14="http://schemas.microsoft.com/office/powerpoint/2010/main" val="4810657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1" name="Text Box 3"/>
          <p:cNvSpPr txBox="1">
            <a:spLocks noChangeArrowheads="1"/>
          </p:cNvSpPr>
          <p:nvPr userDrawn="1"/>
        </p:nvSpPr>
        <p:spPr bwMode="auto">
          <a:xfrm>
            <a:off x="4325290" y="1439372"/>
            <a:ext cx="2917403" cy="472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1200"/>
              </a:spcBef>
              <a:spcAft>
                <a:spcPts val="600"/>
              </a:spcAft>
              <a:defRPr/>
            </a:pPr>
            <a:r>
              <a:rPr lang="en-GB" sz="900" b="1" noProof="1">
                <a:solidFill>
                  <a:schemeClr val="tx1"/>
                </a:solidFill>
                <a:latin typeface="+mn-lt"/>
                <a:cs typeface="Arial" panose="020B0604020202020204" pitchFamily="34" charset="0"/>
              </a:rPr>
              <a:t>A. Insert corporate picture</a:t>
            </a: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mn-lt"/>
                <a:cs typeface="Arial" panose="020B0604020202020204" pitchFamily="34" charset="0"/>
              </a:rPr>
              <a:t>1.</a:t>
            </a:r>
            <a:r>
              <a:rPr lang="en-GB" altLang="da-DK" sz="900" b="0" noProof="1">
                <a:solidFill>
                  <a:schemeClr val="tx1"/>
                </a:solidFill>
                <a:latin typeface="+mn-lt"/>
                <a:cs typeface="Arial" panose="020B0604020202020204" pitchFamily="34" charset="0"/>
              </a:rPr>
              <a:t> Click the blue </a:t>
            </a:r>
            <a:r>
              <a:rPr lang="en-GB" altLang="da-DK" sz="900" b="1" baseline="0" noProof="1">
                <a:solidFill>
                  <a:schemeClr val="tx1"/>
                </a:solidFill>
                <a:latin typeface="+mn-lt"/>
                <a:cs typeface="Arial" panose="020B0604020202020204" pitchFamily="34" charset="0"/>
              </a:rPr>
              <a:t>Templafy</a:t>
            </a:r>
            <a:r>
              <a:rPr lang="en-GB" altLang="da-DK" sz="900" b="0" baseline="0" noProof="1">
                <a:solidFill>
                  <a:schemeClr val="tx1"/>
                </a:solidFill>
                <a:latin typeface="+mn-lt"/>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In the dropdown, click </a:t>
            </a:r>
            <a:r>
              <a:rPr lang="en-GB" altLang="da-DK" sz="900" b="1" baseline="0" noProof="1">
                <a:solidFill>
                  <a:schemeClr val="tx1"/>
                </a:solidFill>
                <a:latin typeface="+mn-lt"/>
                <a:cs typeface="Arial" panose="020B0604020202020204" pitchFamily="34" charset="0"/>
              </a:rPr>
              <a:t>Images</a:t>
            </a:r>
            <a:r>
              <a:rPr lang="en-GB" altLang="da-DK" sz="900" b="0" baseline="0" noProof="1">
                <a:solidFill>
                  <a:schemeClr val="tx1"/>
                </a:solidFill>
                <a:latin typeface="+mn-lt"/>
                <a:cs typeface="Arial" panose="020B0604020202020204" pitchFamily="34" charset="0"/>
              </a:rPr>
              <a:t>,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or click </a:t>
            </a:r>
            <a:r>
              <a:rPr lang="en-GB" altLang="da-DK" sz="900" b="1" baseline="0" noProof="1">
                <a:solidFill>
                  <a:schemeClr val="tx1"/>
                </a:solidFill>
                <a:latin typeface="+mn-lt"/>
                <a:cs typeface="Arial" panose="020B0604020202020204" pitchFamily="34" charset="0"/>
              </a:rPr>
              <a:t>Images</a:t>
            </a:r>
            <a:r>
              <a:rPr lang="en-GB" altLang="da-DK" sz="900" b="0" i="0" baseline="0" noProof="1">
                <a:solidFill>
                  <a:schemeClr val="tx1"/>
                </a:solidFill>
                <a:latin typeface="+mn-lt"/>
                <a:cs typeface="Arial" panose="020B0604020202020204" pitchFamily="34" charset="0"/>
              </a:rPr>
              <a:t>-button</a:t>
            </a:r>
            <a:r>
              <a:rPr lang="en-GB" altLang="da-DK" sz="900" b="0" baseline="0" noProof="1">
                <a:solidFill>
                  <a:schemeClr val="tx1"/>
                </a:solidFill>
                <a:latin typeface="+mn-lt"/>
                <a:cs typeface="Arial" panose="020B0604020202020204" pitchFamily="34" charset="0"/>
              </a:rPr>
              <a:t> in the right Templafy pane</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altLang="da-DK" sz="900" b="1" baseline="0" noProof="1">
                <a:solidFill>
                  <a:schemeClr val="tx1"/>
                </a:solidFill>
                <a:latin typeface="+mn-lt"/>
                <a:cs typeface="Arial" panose="020B0604020202020204" pitchFamily="34" charset="0"/>
              </a:rPr>
              <a:t>B. Browse for other pictures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a:t>
            </a:r>
            <a:r>
              <a:rPr lang="en-GB" altLang="da-DK" sz="900" b="0" baseline="0" noProof="1">
                <a:solidFill>
                  <a:schemeClr val="tx1"/>
                </a:solidFill>
                <a:latin typeface="+mn-lt"/>
                <a:cs typeface="Arial" panose="020B0604020202020204" pitchFamily="34" charset="0"/>
              </a:rPr>
              <a:t> on </a:t>
            </a:r>
            <a:r>
              <a:rPr lang="en-GB" altLang="da-DK" sz="900" b="1" baseline="0" noProof="1">
                <a:solidFill>
                  <a:schemeClr val="tx1"/>
                </a:solidFill>
                <a:latin typeface="+mn-lt"/>
                <a:cs typeface="Arial" panose="020B0604020202020204" pitchFamily="34" charset="0"/>
              </a:rPr>
              <a:t>Image Tools </a:t>
            </a:r>
            <a:r>
              <a:rPr lang="en-GB" altLang="da-DK" sz="900" b="0" baseline="0" noProof="1">
                <a:solidFill>
                  <a:schemeClr val="tx1"/>
                </a:solidFill>
                <a:latin typeface="+mn-lt"/>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Click on </a:t>
            </a:r>
            <a:r>
              <a:rPr lang="en-GB" altLang="da-DK" sz="900" b="1" baseline="0" noProof="1">
                <a:solidFill>
                  <a:schemeClr val="tx1"/>
                </a:solidFill>
                <a:latin typeface="+mn-lt"/>
                <a:cs typeface="Arial" panose="020B0604020202020204" pitchFamily="34" charset="0"/>
              </a:rPr>
              <a:t>Insert</a:t>
            </a:r>
            <a:r>
              <a:rPr lang="en-GB" altLang="da-DK" sz="900" b="0" baseline="0" noProof="1">
                <a:solidFill>
                  <a:schemeClr val="tx1"/>
                </a:solidFill>
                <a:latin typeface="+mn-lt"/>
                <a:cs typeface="Arial" panose="020B0604020202020204" pitchFamily="34" charset="0"/>
              </a:rPr>
              <a:t> to browse for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a picture</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sz="900" b="1">
                <a:solidFill>
                  <a:srgbClr val="000000"/>
                </a:solidFill>
                <a:latin typeface="+mn-lt"/>
                <a:ea typeface="Times New Roman" panose="02020603050405020304" pitchFamily="18" charset="0"/>
              </a:rPr>
              <a:t>C. </a:t>
            </a:r>
            <a:r>
              <a:rPr lang="en-GB" sz="900" b="1" noProof="0">
                <a:solidFill>
                  <a:srgbClr val="000000"/>
                </a:solidFill>
                <a:latin typeface="+mn-lt"/>
                <a:ea typeface="Times New Roman" panose="02020603050405020304" pitchFamily="18" charset="0"/>
              </a:rPr>
              <a:t>Insert copied picture</a:t>
            </a:r>
            <a:endParaRPr lang="en-GB" altLang="da-DK" sz="900" noProof="0">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a:t>
            </a:r>
            <a:r>
              <a:rPr lang="en-GB" altLang="da-DK" sz="900" b="0" baseline="0" noProof="1">
                <a:solidFill>
                  <a:schemeClr val="tx1"/>
                </a:solidFill>
                <a:latin typeface="+mn-lt"/>
                <a:cs typeface="Arial" panose="020B0604020202020204" pitchFamily="34" charset="0"/>
              </a:rPr>
              <a:t> on </a:t>
            </a:r>
            <a:r>
              <a:rPr lang="en-GB" altLang="da-DK" sz="900" b="1" baseline="0" noProof="1">
                <a:solidFill>
                  <a:schemeClr val="tx1"/>
                </a:solidFill>
                <a:latin typeface="+mn-lt"/>
                <a:cs typeface="Arial" panose="020B0604020202020204" pitchFamily="34" charset="0"/>
              </a:rPr>
              <a:t>Image Tools </a:t>
            </a:r>
            <a:r>
              <a:rPr lang="en-GB" altLang="da-DK" sz="900" b="0" baseline="0" noProof="1">
                <a:solidFill>
                  <a:schemeClr val="tx1"/>
                </a:solidFill>
                <a:latin typeface="+mn-lt"/>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Click on </a:t>
            </a:r>
            <a:r>
              <a:rPr lang="en-GB" altLang="da-DK" sz="900" b="1" baseline="0" noProof="1">
                <a:solidFill>
                  <a:schemeClr val="tx1"/>
                </a:solidFill>
                <a:latin typeface="+mn-lt"/>
                <a:cs typeface="Arial" panose="020B0604020202020204" pitchFamily="34" charset="0"/>
              </a:rPr>
              <a:t>paste</a:t>
            </a:r>
            <a:r>
              <a:rPr lang="en-GB" altLang="da-DK" sz="900" b="0" baseline="0" noProof="1">
                <a:solidFill>
                  <a:schemeClr val="tx1"/>
                </a:solidFill>
                <a:latin typeface="+mn-lt"/>
                <a:cs typeface="Arial" panose="020B0604020202020204" pitchFamily="34" charset="0"/>
              </a:rPr>
              <a:t> to browse for a picture</a:t>
            </a:r>
          </a:p>
          <a:p>
            <a:pPr eaLnBrk="1" hangingPunct="1">
              <a:spcBef>
                <a:spcPts val="1000"/>
              </a:spcBef>
              <a:spcAft>
                <a:spcPts val="600"/>
              </a:spcAft>
              <a:defRPr/>
            </a:pPr>
            <a:r>
              <a:rPr lang="en-GB" sz="900" b="1" noProof="1">
                <a:solidFill>
                  <a:schemeClr val="tx1"/>
                </a:solidFill>
                <a:latin typeface="+mn-lt"/>
                <a:cs typeface="Arial" panose="020B0604020202020204" pitchFamily="34" charset="0"/>
              </a:rPr>
              <a:t>Guides</a:t>
            </a:r>
          </a:p>
          <a:p>
            <a:pPr eaLnBrk="1" hangingPunct="1">
              <a:spcAft>
                <a:spcPts val="600"/>
              </a:spcAft>
              <a:defRPr/>
            </a:pPr>
            <a:r>
              <a:rPr lang="en-GB" altLang="da-DK" sz="900" b="0" noProof="1">
                <a:solidFill>
                  <a:schemeClr val="tx1"/>
                </a:solidFill>
                <a:latin typeface="+mn-lt"/>
                <a:cs typeface="Arial" panose="020B0604020202020204" pitchFamily="34" charset="0"/>
              </a:rPr>
              <a:t>To view drawing guides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viewing of guides</a:t>
            </a:r>
          </a:p>
          <a:p>
            <a:pPr fontAlgn="auto">
              <a:spcBef>
                <a:spcPts val="1200"/>
              </a:spcBef>
              <a:spcAft>
                <a:spcPts val="600"/>
              </a:spcAft>
              <a:buFont typeface="+mj-lt"/>
              <a:buNone/>
              <a:defRPr/>
            </a:pP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mn-lt"/>
                <a:cs typeface="Arial" panose="020B0604020202020204" pitchFamily="34" charset="0"/>
              </a:rPr>
              <a:t>1.</a:t>
            </a:r>
            <a:r>
              <a:rPr lang="en-GB" altLang="da-DK" sz="900" noProof="1">
                <a:solidFill>
                  <a:schemeClr val="tx1"/>
                </a:solidFill>
                <a:latin typeface="+mn-lt"/>
                <a:cs typeface="Arial" panose="020B0604020202020204" pitchFamily="34" charset="0"/>
              </a:rPr>
              <a:t> Click the </a:t>
            </a:r>
            <a:r>
              <a:rPr lang="en-GB" altLang="da-DK" sz="900" b="1" noProof="1">
                <a:solidFill>
                  <a:schemeClr val="tx1"/>
                </a:solidFill>
                <a:latin typeface="+mn-lt"/>
                <a:cs typeface="Arial" panose="020B0604020202020204" pitchFamily="34" charset="0"/>
              </a:rPr>
              <a:t>Home </a:t>
            </a:r>
            <a:r>
              <a:rPr lang="en-GB" altLang="da-DK" sz="900" b="0" noProof="1">
                <a:solidFill>
                  <a:schemeClr val="tx1"/>
                </a:solidFill>
                <a:latin typeface="+mn-lt"/>
                <a:cs typeface="Arial" panose="020B0604020202020204" pitchFamily="34" charset="0"/>
              </a:rPr>
              <a:t>tab</a:t>
            </a:r>
            <a:endParaRPr lang="en-GB" altLang="da-DK" sz="900" b="0" strike="sngStrike" noProof="1">
              <a:solidFill>
                <a:schemeClr val="tx1"/>
              </a:solidFill>
              <a:latin typeface="+mn-lt"/>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mn-lt"/>
                <a:cs typeface="Arial" panose="020B0604020202020204" pitchFamily="34" charset="0"/>
              </a:rPr>
              <a:t>2.</a:t>
            </a:r>
            <a:r>
              <a:rPr lang="en-GB" altLang="da-DK" sz="900" noProof="1">
                <a:solidFill>
                  <a:schemeClr val="tx1"/>
                </a:solidFill>
                <a:latin typeface="+mn-lt"/>
                <a:cs typeface="Arial" panose="020B0604020202020204" pitchFamily="34" charset="0"/>
              </a:rPr>
              <a:t> 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a:t>
            </a:r>
            <a:br>
              <a:rPr lang="en-GB" altLang="da-DK" sz="900" noProof="1">
                <a:solidFill>
                  <a:schemeClr val="tx1"/>
                </a:solidFill>
                <a:latin typeface="+mn-lt"/>
                <a:cs typeface="Arial" panose="020B0604020202020204" pitchFamily="34" charset="0"/>
              </a:rPr>
            </a:br>
            <a:r>
              <a:rPr lang="en-GB" altLang="da-DK" sz="900" noProof="1">
                <a:solidFill>
                  <a:schemeClr val="tx1"/>
                </a:solidFill>
                <a:latin typeface="+mn-lt"/>
                <a:cs typeface="Arial" panose="020B0604020202020204" pitchFamily="34" charset="0"/>
              </a:rPr>
              <a:t>size</a:t>
            </a:r>
            <a:r>
              <a:rPr lang="en-GB" altLang="da-DK" sz="900" baseline="0" noProof="1">
                <a:solidFill>
                  <a:schemeClr val="tx1"/>
                </a:solidFill>
                <a:latin typeface="+mn-lt"/>
                <a:cs typeface="Arial" panose="020B0604020202020204" pitchFamily="34" charset="0"/>
              </a:rPr>
              <a:t> and formatting of the slide placeholders</a:t>
            </a:r>
            <a:br>
              <a:rPr lang="en-GB" altLang="da-DK" sz="900" baseline="0" noProof="1">
                <a:solidFill>
                  <a:schemeClr val="tx1"/>
                </a:solidFill>
                <a:latin typeface="+mn-lt"/>
                <a:cs typeface="Arial" panose="020B0604020202020204" pitchFamily="34" charset="0"/>
              </a:rPr>
            </a:br>
            <a:r>
              <a:rPr lang="en-GB" altLang="da-DK" sz="900" baseline="0" noProof="1">
                <a:solidFill>
                  <a:schemeClr val="tx1"/>
                </a:solidFill>
                <a:latin typeface="+mn-lt"/>
                <a:cs typeface="Arial" panose="020B0604020202020204" pitchFamily="34" charset="0"/>
              </a:rPr>
              <a:t>to their default settings</a:t>
            </a:r>
            <a:endParaRPr lang="en-GB" sz="900" noProof="1">
              <a:solidFill>
                <a:schemeClr val="tx1"/>
              </a:solidFill>
              <a:latin typeface="+mn-lt"/>
              <a:cs typeface="Arial" panose="020B0604020202020204" pitchFamily="34" charset="0"/>
            </a:endParaRPr>
          </a:p>
          <a:p>
            <a:pPr eaLnBrk="1" hangingPunct="1">
              <a:spcAft>
                <a:spcPts val="600"/>
              </a:spcAft>
              <a:defRPr/>
            </a:pPr>
            <a:endParaRPr lang="en-GB" altLang="da-DK" sz="900" b="1" noProof="1">
              <a:solidFill>
                <a:schemeClr val="tx1"/>
              </a:solidFill>
              <a:latin typeface="+mn-lt"/>
              <a:cs typeface="Arial" panose="020B0604020202020204" pitchFamily="34" charset="0"/>
            </a:endParaRPr>
          </a:p>
        </p:txBody>
      </p:sp>
      <p:sp>
        <p:nvSpPr>
          <p:cNvPr id="9" name="Header"/>
          <p:cNvSpPr txBox="1"/>
          <p:nvPr userDrawn="1"/>
        </p:nvSpPr>
        <p:spPr>
          <a:xfrm>
            <a:off x="481014" y="464888"/>
            <a:ext cx="11072810" cy="629149"/>
          </a:xfrm>
          <a:prstGeom prst="rect">
            <a:avLst/>
          </a:prstGeom>
          <a:noFill/>
        </p:spPr>
        <p:txBody>
          <a:bodyPr wrap="square" lIns="0" tIns="0" rIns="0" bIns="0" rtlCol="0" anchor="t" anchorCtr="0">
            <a:noAutofit/>
          </a:bodyPr>
          <a:lstStyle/>
          <a:p>
            <a:r>
              <a:rPr kumimoji="0" lang="en-GB" sz="3200" b="0" i="0" u="none" strike="noStrike" kern="1200" cap="none" spc="0" normalizeH="0" baseline="0" noProof="0">
                <a:ln>
                  <a:noFill/>
                </a:ln>
                <a:solidFill>
                  <a:schemeClr val="accent1"/>
                </a:solidFill>
                <a:effectLst/>
                <a:uLnTx/>
                <a:uFillTx/>
                <a:latin typeface="+mj-lt"/>
                <a:ea typeface="+mj-ea"/>
                <a:cs typeface="Arial" panose="020B0604020202020204" pitchFamily="34" charset="0"/>
              </a:rPr>
              <a:t>User guide – delete before use</a:t>
            </a:r>
            <a:endParaRPr lang="en-GB" sz="1800" noProof="0">
              <a:solidFill>
                <a:schemeClr val="accent1"/>
              </a:solidFill>
              <a:latin typeface="+mj-lt"/>
            </a:endParaRPr>
          </a:p>
        </p:txBody>
      </p:sp>
      <p:sp>
        <p:nvSpPr>
          <p:cNvPr id="29" name="Text Box 2"/>
          <p:cNvSpPr txBox="1">
            <a:spLocks noChangeArrowheads="1"/>
          </p:cNvSpPr>
          <p:nvPr userDrawn="1"/>
        </p:nvSpPr>
        <p:spPr bwMode="auto">
          <a:xfrm>
            <a:off x="507139" y="1439372"/>
            <a:ext cx="241200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mn-lt"/>
                <a:cs typeface="Arial" panose="020B0604020202020204" pitchFamily="34" charset="0"/>
              </a:rPr>
              <a:t>Use text</a:t>
            </a:r>
            <a:r>
              <a:rPr lang="en-GB" sz="900" b="1" baseline="0" noProof="1">
                <a:solidFill>
                  <a:schemeClr val="tx1"/>
                </a:solidFill>
                <a:latin typeface="+mn-lt"/>
                <a:cs typeface="Arial" panose="020B0604020202020204" pitchFamily="34" charset="0"/>
              </a:rPr>
              <a:t> styles</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 </a:t>
            </a:r>
            <a:r>
              <a:rPr lang="en-GB" sz="900" b="1" baseline="0" noProof="1">
                <a:solidFill>
                  <a:schemeClr val="tx1"/>
                </a:solidFill>
                <a:latin typeface="+mn-lt"/>
                <a:cs typeface="Arial" panose="020B0604020202020204" pitchFamily="34" charset="0"/>
              </a:rPr>
              <a:t>Decrease</a:t>
            </a:r>
            <a:br>
              <a:rPr lang="en-GB" sz="900" b="1" baseline="0" noProof="1">
                <a:solidFill>
                  <a:schemeClr val="tx1"/>
                </a:solidFill>
                <a:latin typeface="+mn-lt"/>
                <a:cs typeface="Arial" panose="020B0604020202020204" pitchFamily="34" charset="0"/>
              </a:rPr>
            </a:br>
            <a:r>
              <a:rPr lang="en-GB" sz="900" baseline="0" noProof="1">
                <a:solidFill>
                  <a:schemeClr val="tx1"/>
                </a:solidFill>
                <a:latin typeface="+mn-lt"/>
                <a:cs typeface="Arial" panose="020B0604020202020204" pitchFamily="34" charset="0"/>
              </a:rPr>
              <a:t>list level can be used</a:t>
            </a:r>
          </a:p>
          <a:p>
            <a:pPr eaLnBrk="1" hangingPunct="1">
              <a:spcAft>
                <a:spcPts val="600"/>
              </a:spcAft>
              <a:defRPr/>
            </a:pPr>
            <a:endParaRPr lang="en-GB" sz="900" baseline="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Delete bullet for regular text.</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bullet button to reaply the correct bullet again.</a:t>
            </a:r>
          </a:p>
          <a:p>
            <a:pPr eaLnBrk="1" hangingPunct="1">
              <a:spcBef>
                <a:spcPts val="1200"/>
              </a:spcBef>
              <a:spcAft>
                <a:spcPts val="600"/>
              </a:spcAft>
              <a:defRPr/>
            </a:pPr>
            <a:r>
              <a:rPr lang="en-GB" sz="900" b="1" noProof="0">
                <a:solidFill>
                  <a:srgbClr val="000000"/>
                </a:solidFill>
                <a:latin typeface="+mn-lt"/>
                <a:ea typeface="Times New Roman" panose="02020603050405020304" pitchFamily="18" charset="0"/>
              </a:rPr>
              <a:t>Insert</a:t>
            </a:r>
            <a:r>
              <a:rPr lang="en-GB" sz="900" b="1">
                <a:solidFill>
                  <a:srgbClr val="000000"/>
                </a:solidFill>
                <a:latin typeface="+mn-lt"/>
                <a:ea typeface="Times New Roman" panose="02020603050405020304" pitchFamily="18" charset="0"/>
              </a:rPr>
              <a:t> a New Slide</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noProof="1">
                <a:solidFill>
                  <a:schemeClr val="tx1"/>
                </a:solidFill>
                <a:latin typeface="+mn-lt"/>
                <a:cs typeface="Arial" panose="020B0604020202020204" pitchFamily="34" charset="0"/>
              </a:rPr>
              <a:t>Click on the </a:t>
            </a:r>
            <a:r>
              <a:rPr lang="en-GB" altLang="da-DK" sz="900" b="1" noProof="1">
                <a:solidFill>
                  <a:schemeClr val="tx1"/>
                </a:solidFill>
                <a:latin typeface="+mn-lt"/>
                <a:cs typeface="Arial" panose="020B0604020202020204" pitchFamily="34" charset="0"/>
              </a:rPr>
              <a:t>Home </a:t>
            </a:r>
            <a:r>
              <a:rPr lang="en-GB" altLang="da-DK" sz="900" b="0" noProof="1">
                <a:solidFill>
                  <a:schemeClr val="tx1"/>
                </a:solidFill>
                <a:latin typeface="+mn-lt"/>
                <a:cs typeface="Arial" panose="020B0604020202020204" pitchFamily="34" charset="0"/>
              </a:rPr>
              <a:t>tab</a:t>
            </a:r>
            <a:endParaRPr lang="en-GB" altLang="da-DK" sz="900" b="0" strike="sngStrike"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noProof="1">
                <a:solidFill>
                  <a:schemeClr val="tx1"/>
                </a:solidFill>
                <a:latin typeface="+mn-lt"/>
                <a:cs typeface="Arial" panose="020B0604020202020204" pitchFamily="34" charset="0"/>
              </a:rPr>
              <a:t>Click on the </a:t>
            </a:r>
            <a:r>
              <a:rPr lang="en-GB" altLang="da-DK" sz="900" b="1" baseline="0" noProof="1">
                <a:solidFill>
                  <a:schemeClr val="tx1"/>
                </a:solidFill>
                <a:latin typeface="+mn-lt"/>
                <a:cs typeface="Arial" panose="020B0604020202020204" pitchFamily="34" charset="0"/>
              </a:rPr>
              <a:t>New Slide </a:t>
            </a:r>
            <a:r>
              <a:rPr lang="en-GB" altLang="da-DK" sz="900" noProof="1">
                <a:solidFill>
                  <a:schemeClr val="tx1"/>
                </a:solidFill>
                <a:latin typeface="+mn-lt"/>
                <a:cs typeface="Arial" panose="020B0604020202020204" pitchFamily="34" charset="0"/>
              </a:rPr>
              <a:t>to insert </a:t>
            </a:r>
            <a:br>
              <a:rPr lang="en-GB" altLang="da-DK" sz="900" noProof="1">
                <a:solidFill>
                  <a:schemeClr val="tx1"/>
                </a:solidFill>
                <a:latin typeface="+mn-lt"/>
                <a:cs typeface="Arial" panose="020B0604020202020204" pitchFamily="34" charset="0"/>
              </a:rPr>
            </a:br>
            <a:r>
              <a:rPr lang="en-GB" altLang="da-DK" sz="900" noProof="1">
                <a:solidFill>
                  <a:schemeClr val="tx1"/>
                </a:solidFill>
                <a:latin typeface="+mn-lt"/>
                <a:cs typeface="Arial" panose="020B0604020202020204" pitchFamily="34" charset="0"/>
              </a:rPr>
              <a:t>new slide</a:t>
            </a:r>
          </a:p>
          <a:p>
            <a:pPr eaLnBrk="1" hangingPunct="1">
              <a:spcBef>
                <a:spcPts val="1200"/>
              </a:spcBef>
              <a:spcAft>
                <a:spcPts val="600"/>
              </a:spcAft>
              <a:defRPr/>
            </a:pPr>
            <a:r>
              <a:rPr lang="en-GB" sz="900" b="1">
                <a:solidFill>
                  <a:srgbClr val="000000"/>
                </a:solidFill>
                <a:latin typeface="+mn-lt"/>
                <a:ea typeface="Times New Roman" panose="02020603050405020304" pitchFamily="18" charset="0"/>
              </a:rPr>
              <a:t>Change Slide Layout</a:t>
            </a:r>
            <a:endParaRPr lang="en-GB" altLang="da-DK" sz="900" noProof="1">
              <a:solidFill>
                <a:schemeClr val="tx1"/>
              </a:solidFill>
              <a:latin typeface="+mn-lt"/>
              <a:cs typeface="Arial" panose="020B0604020202020204" pitchFamily="34" charset="0"/>
            </a:endParaRPr>
          </a:p>
          <a:p>
            <a:pPr marL="0" indent="0">
              <a:spcAft>
                <a:spcPts val="600"/>
              </a:spcAft>
              <a:buFont typeface="+mj-lt"/>
              <a:buNone/>
            </a:pPr>
            <a:r>
              <a:rPr lang="en-GB" sz="900" b="1">
                <a:solidFill>
                  <a:srgbClr val="000000"/>
                </a:solidFill>
                <a:latin typeface="+mn-lt"/>
                <a:ea typeface="Times New Roman" panose="02020603050405020304" pitchFamily="18" charset="0"/>
              </a:rPr>
              <a:t>1</a:t>
            </a:r>
            <a:r>
              <a:rPr lang="en-GB" sz="900" b="1" noProof="0">
                <a:solidFill>
                  <a:srgbClr val="000000"/>
                </a:solidFill>
                <a:latin typeface="+mn-lt"/>
                <a:ea typeface="Times New Roman" panose="02020603050405020304" pitchFamily="18" charset="0"/>
              </a:rPr>
              <a:t>. </a:t>
            </a:r>
            <a:r>
              <a:rPr lang="en-GB" sz="900" noProof="0">
                <a:solidFill>
                  <a:srgbClr val="000000"/>
                </a:solidFill>
                <a:latin typeface="+mn-lt"/>
                <a:ea typeface="Times New Roman" panose="02020603050405020304" pitchFamily="18" charset="0"/>
              </a:rPr>
              <a:t>Click on the arrow next to </a:t>
            </a:r>
            <a:r>
              <a:rPr lang="en-GB" sz="900" b="1" noProof="0">
                <a:solidFill>
                  <a:srgbClr val="000000"/>
                </a:solidFill>
                <a:latin typeface="+mn-lt"/>
                <a:ea typeface="Times New Roman" panose="02020603050405020304" pitchFamily="18" charset="0"/>
              </a:rPr>
              <a:t>Layout</a:t>
            </a:r>
            <a:br>
              <a:rPr lang="en-GB" sz="900" b="1" noProof="0">
                <a:solidFill>
                  <a:srgbClr val="000000"/>
                </a:solidFill>
                <a:latin typeface="+mn-lt"/>
                <a:ea typeface="Times New Roman" panose="02020603050405020304" pitchFamily="18" charset="0"/>
              </a:rPr>
            </a:br>
            <a:r>
              <a:rPr lang="en-GB" sz="900" noProof="0">
                <a:solidFill>
                  <a:srgbClr val="000000"/>
                </a:solidFill>
                <a:latin typeface="+mn-lt"/>
                <a:ea typeface="Times New Roman" panose="02020603050405020304" pitchFamily="18" charset="0"/>
              </a:rPr>
              <a:t>to view a dropdown menu of possible  layouts</a:t>
            </a:r>
            <a:endParaRPr lang="en-GB" sz="900" noProof="0">
              <a:latin typeface="+mn-lt"/>
              <a:ea typeface="Times New Roman" panose="02020603050405020304" pitchFamily="18" charset="0"/>
            </a:endParaRPr>
          </a:p>
          <a:p>
            <a:pPr marL="0" indent="0">
              <a:spcAft>
                <a:spcPts val="0"/>
              </a:spcAft>
              <a:buFont typeface="+mj-lt"/>
              <a:buNone/>
            </a:pPr>
            <a:r>
              <a:rPr lang="en-GB" sz="900" b="1" noProof="0">
                <a:solidFill>
                  <a:srgbClr val="000000"/>
                </a:solidFill>
                <a:latin typeface="+mn-lt"/>
                <a:ea typeface="Times New Roman" panose="02020603050405020304" pitchFamily="18" charset="0"/>
              </a:rPr>
              <a:t>2. </a:t>
            </a:r>
            <a:r>
              <a:rPr lang="en-GB" sz="900" noProof="0">
                <a:solidFill>
                  <a:srgbClr val="000000"/>
                </a:solidFill>
                <a:latin typeface="+mn-lt"/>
                <a:ea typeface="Times New Roman" panose="02020603050405020304" pitchFamily="18" charset="0"/>
              </a:rPr>
              <a:t>Click on the layout you prefer and it</a:t>
            </a:r>
            <a:br>
              <a:rPr lang="en-GB" sz="900" noProof="0">
                <a:solidFill>
                  <a:srgbClr val="000000"/>
                </a:solidFill>
                <a:latin typeface="+mn-lt"/>
                <a:ea typeface="Times New Roman" panose="02020603050405020304" pitchFamily="18" charset="0"/>
              </a:rPr>
            </a:br>
            <a:r>
              <a:rPr lang="en-GB" sz="900" noProof="0">
                <a:solidFill>
                  <a:srgbClr val="000000"/>
                </a:solidFill>
                <a:latin typeface="+mn-lt"/>
                <a:ea typeface="Times New Roman" panose="02020603050405020304" pitchFamily="18" charset="0"/>
              </a:rPr>
              <a:t>will be applied to the new slide</a:t>
            </a:r>
          </a:p>
        </p:txBody>
      </p:sp>
      <p:sp>
        <p:nvSpPr>
          <p:cNvPr id="25" name="Text Box 4"/>
          <p:cNvSpPr txBox="1">
            <a:spLocks noChangeArrowheads="1"/>
          </p:cNvSpPr>
          <p:nvPr userDrawn="1"/>
        </p:nvSpPr>
        <p:spPr bwMode="auto">
          <a:xfrm>
            <a:off x="8849935" y="1439372"/>
            <a:ext cx="2412000" cy="437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mn-lt"/>
                <a:cs typeface="Arial" panose="020B0604020202020204" pitchFamily="34" charset="0"/>
              </a:rPr>
              <a:t>Insert picture</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On slides with picture placeholder or any other placeholder, click on the placeholder.</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Hint: hold down the Shift button and click on the placeholder</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sz="900" b="1" noProof="1">
                <a:solidFill>
                  <a:schemeClr val="tx1"/>
                </a:solidFill>
                <a:latin typeface="+mn-lt"/>
                <a:cs typeface="Arial" panose="020B0604020202020204" pitchFamily="34" charset="0"/>
              </a:rPr>
              <a:t>Change picture</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focus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dragging the corners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insert a new one, the picture may 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right-click and choose </a:t>
            </a:r>
            <a:r>
              <a:rPr lang="en-GB" altLang="da-DK" sz="900" b="1" noProof="1">
                <a:solidFill>
                  <a:schemeClr val="tx1"/>
                </a:solidFill>
                <a:latin typeface="+mn-lt"/>
                <a:cs typeface="Arial" panose="020B0604020202020204" pitchFamily="34" charset="0"/>
              </a:rPr>
              <a:t>Send to Back</a:t>
            </a:r>
            <a:endParaRPr lang="en-GB" sz="900" b="1" noProof="1">
              <a:solidFill>
                <a:schemeClr val="tx1"/>
              </a:solidFill>
              <a:latin typeface="+mn-lt"/>
              <a:cs typeface="Arial" panose="020B0604020202020204" pitchFamily="34" charset="0"/>
            </a:endParaRPr>
          </a:p>
          <a:p>
            <a:pPr eaLnBrk="1" hangingPunct="1">
              <a:spcBef>
                <a:spcPts val="1000"/>
              </a:spcBef>
              <a:spcAft>
                <a:spcPts val="600"/>
              </a:spcAft>
              <a:defRPr/>
            </a:pPr>
            <a:r>
              <a:rPr lang="en-GB" sz="900" b="1" noProof="1">
                <a:solidFill>
                  <a:schemeClr val="tx1"/>
                </a:solidFill>
                <a:latin typeface="+mn-lt"/>
                <a:cs typeface="Arial" panose="020B0604020202020204" pitchFamily="34" charset="0"/>
              </a:rPr>
              <a:t>Change slide number, date and footer</a:t>
            </a:r>
          </a:p>
          <a:p>
            <a:pPr eaLnBrk="1" hangingPunct="1">
              <a:spcAft>
                <a:spcPts val="600"/>
              </a:spcAft>
              <a:defRPr/>
            </a:pPr>
            <a:r>
              <a:rPr lang="en-GB" altLang="da-DK" sz="900" b="0" noProof="1">
                <a:solidFill>
                  <a:schemeClr val="tx1"/>
                </a:solidFill>
                <a:latin typeface="+mn-lt"/>
                <a:cs typeface="Arial" panose="020B0604020202020204" pitchFamily="34" charset="0"/>
              </a:rPr>
              <a:t>Do this at the very end, so you get all the corrections on all slides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Insert </a:t>
            </a:r>
            <a:r>
              <a:rPr lang="en-GB" altLang="da-DK" sz="900" b="0" noProof="1">
                <a:solidFill>
                  <a:schemeClr val="tx1"/>
                </a:solidFill>
                <a:latin typeface="+mn-lt"/>
                <a:cs typeface="Arial" panose="020B0604020202020204" pitchFamily="34" charset="0"/>
              </a:rPr>
              <a:t>tab</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(write the desired text)</a:t>
            </a:r>
          </a:p>
          <a:p>
            <a:pPr eaLnBrk="1" hangingPunct="1">
              <a:spcAft>
                <a:spcPts val="600"/>
              </a:spcAft>
              <a:defRPr/>
            </a:pPr>
            <a:r>
              <a:rPr lang="en-GB" altLang="da-DK" sz="900" b="1" noProof="1">
                <a:solidFill>
                  <a:schemeClr val="tx1"/>
                </a:solidFill>
                <a:latin typeface="+mn-lt"/>
                <a:cs typeface="Arial" panose="020B0604020202020204" pitchFamily="34" charset="0"/>
              </a:rPr>
              <a:t>3.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only used on one slide</a:t>
            </a:r>
          </a:p>
        </p:txBody>
      </p:sp>
      <p:pic>
        <p:nvPicPr>
          <p:cNvPr id="28" name="1 Increase decrease"/>
          <p:cNvPicPr>
            <a:picLocks noChangeAspect="1"/>
          </p:cNvPicPr>
          <p:nvPr userDrawn="1"/>
        </p:nvPicPr>
        <p:blipFill>
          <a:blip r:embed="rId2"/>
          <a:stretch>
            <a:fillRect/>
          </a:stretch>
        </p:blipFill>
        <p:spPr>
          <a:xfrm>
            <a:off x="2757291" y="2308484"/>
            <a:ext cx="549328" cy="285228"/>
          </a:xfrm>
          <a:prstGeom prst="rect">
            <a:avLst/>
          </a:prstGeom>
        </p:spPr>
      </p:pic>
      <p:pic>
        <p:nvPicPr>
          <p:cNvPr id="13" name="2 New picture"/>
          <p:cNvPicPr>
            <a:picLocks noChangeAspect="1"/>
          </p:cNvPicPr>
          <p:nvPr userDrawn="1"/>
        </p:nvPicPr>
        <p:blipFill>
          <a:blip r:embed="rId3"/>
          <a:stretch>
            <a:fillRect/>
          </a:stretch>
        </p:blipFill>
        <p:spPr>
          <a:xfrm>
            <a:off x="2757291" y="4038223"/>
            <a:ext cx="324764" cy="578237"/>
          </a:xfrm>
          <a:prstGeom prst="rect">
            <a:avLst/>
          </a:prstGeom>
        </p:spPr>
      </p:pic>
      <p:pic>
        <p:nvPicPr>
          <p:cNvPr id="16" name="3 Layout"/>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757291" y="4861989"/>
            <a:ext cx="593368" cy="192211"/>
          </a:xfrm>
          <a:prstGeom prst="rect">
            <a:avLst/>
          </a:prstGeom>
        </p:spPr>
      </p:pic>
      <p:pic>
        <p:nvPicPr>
          <p:cNvPr id="19" name="4 Reset"/>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116372" y="5282559"/>
            <a:ext cx="492452" cy="200416"/>
          </a:xfrm>
          <a:prstGeom prst="rect">
            <a:avLst/>
          </a:prstGeom>
        </p:spPr>
      </p:pic>
      <p:grpSp>
        <p:nvGrpSpPr>
          <p:cNvPr id="24" name="Gruppe 23">
            <a:extLst>
              <a:ext uri="{FF2B5EF4-FFF2-40B4-BE49-F238E27FC236}">
                <a16:creationId xmlns:a16="http://schemas.microsoft.com/office/drawing/2014/main" id="{48EAA219-FFE7-4387-A385-4D3D0AF728CE}"/>
              </a:ext>
            </a:extLst>
          </p:cNvPr>
          <p:cNvGrpSpPr/>
          <p:nvPr userDrawn="1"/>
        </p:nvGrpSpPr>
        <p:grpSpPr>
          <a:xfrm>
            <a:off x="7028244" y="2583743"/>
            <a:ext cx="740398" cy="734626"/>
            <a:chOff x="6398620" y="3815586"/>
            <a:chExt cx="740398" cy="734626"/>
          </a:xfrm>
        </p:grpSpPr>
        <p:pic>
          <p:nvPicPr>
            <p:cNvPr id="30" name="6 Crop">
              <a:extLst>
                <a:ext uri="{FF2B5EF4-FFF2-40B4-BE49-F238E27FC236}">
                  <a16:creationId xmlns:a16="http://schemas.microsoft.com/office/drawing/2014/main" id="{EC854AD3-9DFC-4A83-BDF0-A7E2B01F9B09}"/>
                </a:ext>
              </a:extLst>
            </p:cNvPr>
            <p:cNvPicPr>
              <a:picLocks noChangeAspect="1"/>
            </p:cNvPicPr>
            <p:nvPr userDrawn="1"/>
          </p:nvPicPr>
          <p:blipFill>
            <a:blip r:embed="rId6"/>
            <a:stretch>
              <a:fillRect/>
            </a:stretch>
          </p:blipFill>
          <p:spPr>
            <a:xfrm>
              <a:off x="6398620" y="3815586"/>
              <a:ext cx="337400" cy="321707"/>
            </a:xfrm>
            <a:prstGeom prst="rect">
              <a:avLst/>
            </a:prstGeom>
          </p:spPr>
        </p:pic>
        <p:pic>
          <p:nvPicPr>
            <p:cNvPr id="31" name="Billede 30">
              <a:extLst>
                <a:ext uri="{FF2B5EF4-FFF2-40B4-BE49-F238E27FC236}">
                  <a16:creationId xmlns:a16="http://schemas.microsoft.com/office/drawing/2014/main" id="{E2414F06-53F0-4323-A4A9-91728B89EE8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6442770" y="4118189"/>
              <a:ext cx="696248" cy="432023"/>
            </a:xfrm>
            <a:prstGeom prst="rect">
              <a:avLst/>
            </a:prstGeom>
            <a:ln w="3175">
              <a:solidFill>
                <a:schemeClr val="bg1">
                  <a:lumMod val="95000"/>
                </a:schemeClr>
              </a:solidFill>
            </a:ln>
          </p:spPr>
        </p:pic>
      </p:grpSp>
      <p:grpSp>
        <p:nvGrpSpPr>
          <p:cNvPr id="32" name="Gruppe 31">
            <a:extLst>
              <a:ext uri="{FF2B5EF4-FFF2-40B4-BE49-F238E27FC236}">
                <a16:creationId xmlns:a16="http://schemas.microsoft.com/office/drawing/2014/main" id="{78224CA6-7D55-40AF-AF08-7CC6E7C4B3C8}"/>
              </a:ext>
            </a:extLst>
          </p:cNvPr>
          <p:cNvGrpSpPr/>
          <p:nvPr userDrawn="1"/>
        </p:nvGrpSpPr>
        <p:grpSpPr>
          <a:xfrm>
            <a:off x="7072982" y="3558164"/>
            <a:ext cx="740397" cy="929593"/>
            <a:chOff x="6391652" y="4854581"/>
            <a:chExt cx="740397" cy="929593"/>
          </a:xfrm>
        </p:grpSpPr>
        <p:pic>
          <p:nvPicPr>
            <p:cNvPr id="33" name="6 Crop">
              <a:extLst>
                <a:ext uri="{FF2B5EF4-FFF2-40B4-BE49-F238E27FC236}">
                  <a16:creationId xmlns:a16="http://schemas.microsoft.com/office/drawing/2014/main" id="{B89DF8E6-B7F7-4857-A1D8-15B39D7AF804}"/>
                </a:ext>
              </a:extLst>
            </p:cNvPr>
            <p:cNvPicPr>
              <a:picLocks noChangeAspect="1"/>
            </p:cNvPicPr>
            <p:nvPr userDrawn="1"/>
          </p:nvPicPr>
          <p:blipFill>
            <a:blip r:embed="rId6"/>
            <a:stretch>
              <a:fillRect/>
            </a:stretch>
          </p:blipFill>
          <p:spPr>
            <a:xfrm>
              <a:off x="6391652" y="4854581"/>
              <a:ext cx="337400" cy="321707"/>
            </a:xfrm>
            <a:prstGeom prst="rect">
              <a:avLst/>
            </a:prstGeom>
          </p:spPr>
        </p:pic>
        <p:pic>
          <p:nvPicPr>
            <p:cNvPr id="34" name="Billede 33">
              <a:extLst>
                <a:ext uri="{FF2B5EF4-FFF2-40B4-BE49-F238E27FC236}">
                  <a16:creationId xmlns:a16="http://schemas.microsoft.com/office/drawing/2014/main" id="{39AFA131-B5A7-4AB6-889F-69CF39F4C881}"/>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6442770" y="5155024"/>
              <a:ext cx="689279" cy="629150"/>
            </a:xfrm>
            <a:prstGeom prst="rect">
              <a:avLst/>
            </a:prstGeom>
            <a:ln w="3175">
              <a:solidFill>
                <a:schemeClr val="bg1">
                  <a:lumMod val="95000"/>
                </a:schemeClr>
              </a:solidFill>
            </a:ln>
          </p:spPr>
        </p:pic>
      </p:grpSp>
      <p:grpSp>
        <p:nvGrpSpPr>
          <p:cNvPr id="35" name="Gruppe 34">
            <a:extLst>
              <a:ext uri="{FF2B5EF4-FFF2-40B4-BE49-F238E27FC236}">
                <a16:creationId xmlns:a16="http://schemas.microsoft.com/office/drawing/2014/main" id="{126BB6BB-8852-44D9-A0EB-7B0A29B5CAFC}"/>
              </a:ext>
            </a:extLst>
          </p:cNvPr>
          <p:cNvGrpSpPr/>
          <p:nvPr userDrawn="1"/>
        </p:nvGrpSpPr>
        <p:grpSpPr>
          <a:xfrm>
            <a:off x="7072394" y="1479976"/>
            <a:ext cx="676669" cy="997704"/>
            <a:chOff x="6442771" y="2574072"/>
            <a:chExt cx="676669" cy="997704"/>
          </a:xfrm>
        </p:grpSpPr>
        <p:pic>
          <p:nvPicPr>
            <p:cNvPr id="36" name="Billede 35">
              <a:extLst>
                <a:ext uri="{FF2B5EF4-FFF2-40B4-BE49-F238E27FC236}">
                  <a16:creationId xmlns:a16="http://schemas.microsoft.com/office/drawing/2014/main" id="{2EC1AD58-F087-456F-B1CF-97A8AD608A12}"/>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6442771" y="2574072"/>
              <a:ext cx="305786" cy="365851"/>
            </a:xfrm>
            <a:prstGeom prst="rect">
              <a:avLst/>
            </a:prstGeom>
          </p:spPr>
        </p:pic>
        <p:pic>
          <p:nvPicPr>
            <p:cNvPr id="37" name="Billede 36">
              <a:extLst>
                <a:ext uri="{FF2B5EF4-FFF2-40B4-BE49-F238E27FC236}">
                  <a16:creationId xmlns:a16="http://schemas.microsoft.com/office/drawing/2014/main" id="{A1105FA6-DF1D-44A9-BD39-B99136D7B2BC}"/>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l="1432" t="16308" r="2422" b="1509"/>
            <a:stretch/>
          </p:blipFill>
          <p:spPr>
            <a:xfrm>
              <a:off x="6444587" y="2943287"/>
              <a:ext cx="674853" cy="628489"/>
            </a:xfrm>
            <a:prstGeom prst="rect">
              <a:avLst/>
            </a:prstGeom>
            <a:ln w="3175">
              <a:solidFill>
                <a:schemeClr val="bg1">
                  <a:lumMod val="95000"/>
                </a:schemeClr>
              </a:solidFill>
            </a:ln>
          </p:spPr>
        </p:pic>
      </p:grpSp>
      <p:pic>
        <p:nvPicPr>
          <p:cNvPr id="39" name="6 Beskær">
            <a:extLst>
              <a:ext uri="{FF2B5EF4-FFF2-40B4-BE49-F238E27FC236}">
                <a16:creationId xmlns:a16="http://schemas.microsoft.com/office/drawing/2014/main" id="{F1E5DB47-CE9C-4A68-BA80-97FFD80C5CAE}"/>
              </a:ext>
            </a:extLst>
          </p:cNvPr>
          <p:cNvPicPr>
            <a:picLocks noChangeAspect="1"/>
          </p:cNvPicPr>
          <p:nvPr userDrawn="1"/>
        </p:nvPicPr>
        <p:blipFill>
          <a:blip r:embed="rId6"/>
          <a:stretch>
            <a:fillRect/>
          </a:stretch>
        </p:blipFill>
        <p:spPr>
          <a:xfrm>
            <a:off x="11186326" y="2593712"/>
            <a:ext cx="337400" cy="321707"/>
          </a:xfrm>
          <a:prstGeom prst="rect">
            <a:avLst/>
          </a:prstGeom>
        </p:spPr>
      </p:pic>
      <p:pic>
        <p:nvPicPr>
          <p:cNvPr id="40" name="7 Skalér billede">
            <a:extLst>
              <a:ext uri="{FF2B5EF4-FFF2-40B4-BE49-F238E27FC236}">
                <a16:creationId xmlns:a16="http://schemas.microsoft.com/office/drawing/2014/main" id="{472C50C0-81D4-4FF8-9774-95FB88A3DB59}"/>
              </a:ext>
            </a:extLst>
          </p:cNvPr>
          <p:cNvPicPr>
            <a:picLocks noChangeAspect="1"/>
          </p:cNvPicPr>
          <p:nvPr userDrawn="1"/>
        </p:nvPicPr>
        <p:blipFill>
          <a:blip r:embed="rId11"/>
          <a:stretch>
            <a:fillRect/>
          </a:stretch>
        </p:blipFill>
        <p:spPr>
          <a:xfrm>
            <a:off x="11186326" y="3510628"/>
            <a:ext cx="359695" cy="335309"/>
          </a:xfrm>
          <a:prstGeom prst="rect">
            <a:avLst/>
          </a:prstGeom>
        </p:spPr>
      </p:pic>
      <p:pic>
        <p:nvPicPr>
          <p:cNvPr id="22" name="Picture 21">
            <a:extLst>
              <a:ext uri="{FF2B5EF4-FFF2-40B4-BE49-F238E27FC236}">
                <a16:creationId xmlns:a16="http://schemas.microsoft.com/office/drawing/2014/main" id="{3C4EB944-268B-4588-9575-20967FF1FDE8}"/>
              </a:ext>
            </a:extLst>
          </p:cNvPr>
          <p:cNvPicPr>
            <a:picLocks noChangeAspect="1"/>
          </p:cNvPicPr>
          <p:nvPr userDrawn="1"/>
        </p:nvPicPr>
        <p:blipFill>
          <a:blip r:embed="rId12"/>
          <a:stretch>
            <a:fillRect/>
          </a:stretch>
        </p:blipFill>
        <p:spPr>
          <a:xfrm>
            <a:off x="2757291" y="3179601"/>
            <a:ext cx="257143" cy="285714"/>
          </a:xfrm>
          <a:prstGeom prst="rect">
            <a:avLst/>
          </a:prstGeom>
        </p:spPr>
      </p:pic>
      <p:sp>
        <p:nvSpPr>
          <p:cNvPr id="23" name="Date Placeholder 2">
            <a:extLst>
              <a:ext uri="{FF2B5EF4-FFF2-40B4-BE49-F238E27FC236}">
                <a16:creationId xmlns:a16="http://schemas.microsoft.com/office/drawing/2014/main" id="{C47240A8-F4C6-438F-B627-9F10AF7702F7}"/>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26" name="Footer Placeholder 3">
            <a:extLst>
              <a:ext uri="{FF2B5EF4-FFF2-40B4-BE49-F238E27FC236}">
                <a16:creationId xmlns:a16="http://schemas.microsoft.com/office/drawing/2014/main" id="{CE7E8215-C535-47A6-A19E-191CCD6226DF}"/>
              </a:ext>
            </a:extLst>
          </p:cNvPr>
          <p:cNvSpPr>
            <a:spLocks noGrp="1"/>
          </p:cNvSpPr>
          <p:nvPr>
            <p:ph type="ftr" sz="quarter" idx="11"/>
          </p:nvPr>
        </p:nvSpPr>
        <p:spPr>
          <a:xfrm>
            <a:off x="0" y="6912000"/>
            <a:ext cx="0" cy="0"/>
          </a:xfrm>
          <a:prstGeom prst="rect">
            <a:avLst/>
          </a:prstGeom>
        </p:spPr>
        <p:txBody>
          <a:bodyPr/>
          <a:lstStyle>
            <a:lvl1pPr>
              <a:defRPr>
                <a:noFill/>
              </a:defRPr>
            </a:lvl1pPr>
          </a:lstStyle>
          <a:p>
            <a:r>
              <a:rPr lang="en-GB"/>
              <a:t>A.P. Moller - Maersk</a:t>
            </a:r>
          </a:p>
        </p:txBody>
      </p:sp>
      <p:sp>
        <p:nvSpPr>
          <p:cNvPr id="27" name="Slide Number Placeholder 4">
            <a:extLst>
              <a:ext uri="{FF2B5EF4-FFF2-40B4-BE49-F238E27FC236}">
                <a16:creationId xmlns:a16="http://schemas.microsoft.com/office/drawing/2014/main" id="{B1580671-F9A8-48F5-99CE-4A5C15752817}"/>
              </a:ext>
            </a:extLst>
          </p:cNvPr>
          <p:cNvSpPr>
            <a:spLocks noGrp="1"/>
          </p:cNvSpPr>
          <p:nvPr>
            <p:ph type="sldNum" sz="quarter" idx="12"/>
          </p:nvPr>
        </p:nvSpPr>
        <p:spPr>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29409880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a:solidFill>
                  <a:schemeClr val="bg1"/>
                </a:solidFill>
              </a:rPr>
              <a:t>If you see any </a:t>
            </a:r>
            <a:r>
              <a:rPr lang="en-GB" sz="4400" b="1" i="1" noProof="0">
                <a:solidFill>
                  <a:schemeClr val="bg1"/>
                </a:solidFill>
              </a:rPr>
              <a:t>layouts after this </a:t>
            </a:r>
            <a:r>
              <a:rPr lang="en-GB" sz="4400" b="0" i="0" noProof="0">
                <a:solidFill>
                  <a:schemeClr val="bg1"/>
                </a:solidFill>
              </a:rPr>
              <a:t>one</a:t>
            </a:r>
            <a:r>
              <a:rPr lang="en-GB" sz="4400" b="1" i="1" noProof="0">
                <a:solidFill>
                  <a:schemeClr val="bg1"/>
                </a:solidFill>
              </a:rPr>
              <a:t>,</a:t>
            </a:r>
            <a:br>
              <a:rPr lang="en-GB" sz="4400" b="0" i="0" noProof="0">
                <a:solidFill>
                  <a:schemeClr val="bg1"/>
                </a:solidFill>
              </a:rPr>
            </a:br>
            <a:r>
              <a:rPr lang="en-GB" sz="4400" b="0" noProof="0">
                <a:solidFill>
                  <a:schemeClr val="bg1"/>
                </a:solidFill>
              </a:rPr>
              <a:t>do not use them. These layouts </a:t>
            </a:r>
            <a:r>
              <a:rPr lang="en-GB" sz="4400" b="1" i="1" u="none" noProof="0">
                <a:solidFill>
                  <a:schemeClr val="bg1"/>
                </a:solidFill>
              </a:rPr>
              <a:t>are not </a:t>
            </a:r>
            <a:r>
              <a:rPr lang="en-GB" sz="4400" b="0" noProof="0">
                <a:solidFill>
                  <a:schemeClr val="bg1"/>
                </a:solidFill>
              </a:rPr>
              <a:t>part of our corporate template.</a:t>
            </a:r>
            <a:br>
              <a:rPr lang="en-GB" sz="2800" b="0" noProof="0">
                <a:solidFill>
                  <a:schemeClr val="bg1"/>
                </a:solidFill>
              </a:rPr>
            </a:br>
            <a:br>
              <a:rPr lang="en-GB" sz="2800" b="0" noProof="0">
                <a:solidFill>
                  <a:schemeClr val="bg1"/>
                </a:solidFill>
              </a:rPr>
            </a:br>
            <a:endParaRPr lang="en-GB" sz="2800" b="0" noProof="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30213" y="2588374"/>
            <a:ext cx="10152346" cy="2215991"/>
          </a:xfrm>
          <a:prstGeom prst="rect">
            <a:avLst/>
          </a:prstGeom>
        </p:spPr>
        <p:txBody>
          <a:bodyPr wrap="square">
            <a:spAutoFit/>
          </a:bodyPr>
          <a:lstStyle/>
          <a:p>
            <a:pPr algn="ctr"/>
            <a:r>
              <a:rPr lang="en-GB" sz="13800" b="1" i="1" noProof="0">
                <a:solidFill>
                  <a:schemeClr val="bg1"/>
                </a:solidFill>
              </a:rPr>
              <a:t>Do not use </a:t>
            </a:r>
            <a:endParaRPr lang="en-GB" sz="2400" b="1" i="1"/>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Also notice: Layouts after this might contain potential confidential information.</a:t>
            </a:r>
            <a:br>
              <a:rPr lang="en-GB" sz="1800" b="0" noProof="0">
                <a:solidFill>
                  <a:schemeClr val="bg1"/>
                </a:solidFill>
              </a:rPr>
            </a:br>
            <a:endParaRPr lang="en-GB" sz="1800" b="0" noProof="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a:xfrm>
            <a:off x="0" y="6912000"/>
            <a:ext cx="0" cy="0"/>
          </a:xfrm>
          <a:prstGeom prst="rect">
            <a:avLst/>
          </a:prstGeom>
        </p:spPr>
        <p:txBody>
          <a:bodyPr/>
          <a:lstStyle>
            <a:lvl1pPr>
              <a:defRPr>
                <a:noFill/>
              </a:defRPr>
            </a:lvl1pPr>
          </a:lstStyle>
          <a:p>
            <a:r>
              <a:rPr lang="en-GB"/>
              <a:t>A.P. Moller - Maersk</a:t>
            </a:r>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35994293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Background"/>
          <p:cNvSpPr txBox="1">
            <a:spLocks/>
          </p:cNvSpPr>
          <p:nvPr userDrawn="1"/>
        </p:nvSpPr>
        <p:spPr>
          <a:xfrm>
            <a:off x="1" y="0"/>
            <a:ext cx="12192000" cy="6350743"/>
          </a:xfrm>
          <a:prstGeom prst="rect">
            <a:avLst/>
          </a:prstGeom>
          <a:solidFill>
            <a:srgbClr val="42B0D5"/>
          </a:solidFill>
        </p:spPr>
        <p:txBody>
          <a:bodyPr vert="horz" lIns="432000" tIns="336000" rIns="120000" bIns="0" rtlCol="0" anchor="t" anchorCtr="0">
            <a:normAutofit/>
          </a:bodyPr>
          <a:lstStyle/>
          <a:p>
            <a:pPr marL="0" marR="0" lvl="0" indent="0" algn="l" defTabSz="1219170" rtl="0" eaLnBrk="1" fontAlgn="auto" latinLnBrk="0" hangingPunct="1">
              <a:lnSpc>
                <a:spcPct val="100000"/>
              </a:lnSpc>
              <a:spcBef>
                <a:spcPct val="0"/>
              </a:spcBef>
              <a:spcAft>
                <a:spcPts val="0"/>
              </a:spcAft>
              <a:buClrTx/>
              <a:buSzTx/>
              <a:buFontTx/>
              <a:buNone/>
              <a:tabLst/>
              <a:defRPr/>
            </a:pPr>
            <a:endParaRPr/>
          </a:p>
        </p:txBody>
      </p:sp>
      <p:sp>
        <p:nvSpPr>
          <p:cNvPr id="2" name="Title 1"/>
          <p:cNvSpPr>
            <a:spLocks noGrp="1"/>
          </p:cNvSpPr>
          <p:nvPr>
            <p:ph type="ctrTitle" hasCustomPrompt="1"/>
          </p:nvPr>
        </p:nvSpPr>
        <p:spPr>
          <a:xfrm>
            <a:off x="594000" y="3830186"/>
            <a:ext cx="5454891" cy="692667"/>
          </a:xfrm>
          <a:blipFill>
            <a:blip r:embed="rId2"/>
            <a:stretch>
              <a:fillRect/>
            </a:stretch>
          </a:blipFill>
        </p:spPr>
        <p:txBody>
          <a:bodyPr wrap="none" lIns="0" tIns="180000" rIns="0" bIns="0" anchor="t" anchorCtr="0">
            <a:spAutoFit/>
          </a:bodyPr>
          <a:lstStyle>
            <a:lvl1pPr>
              <a:lnSpc>
                <a:spcPct val="83000"/>
              </a:lnSpc>
              <a:defRPr sz="4000" baseline="0">
                <a:solidFill>
                  <a:schemeClr val="bg1"/>
                </a:solidFill>
                <a:latin typeface="Maersk Headline Office" panose="00000500000000000000" pitchFamily="2" charset="0"/>
              </a:defRPr>
            </a:lvl1pPr>
          </a:lstStyle>
          <a:p>
            <a:r>
              <a:rPr lang="en-GB" noProof="0"/>
              <a:t>Insert title, one line only</a:t>
            </a:r>
          </a:p>
        </p:txBody>
      </p:sp>
      <p:sp>
        <p:nvSpPr>
          <p:cNvPr id="3" name="Subtitle 2"/>
          <p:cNvSpPr>
            <a:spLocks noGrp="1"/>
          </p:cNvSpPr>
          <p:nvPr>
            <p:ph type="subTitle" idx="1"/>
          </p:nvPr>
        </p:nvSpPr>
        <p:spPr>
          <a:xfrm>
            <a:off x="593726" y="4618038"/>
            <a:ext cx="6364287" cy="561975"/>
          </a:xfrm>
        </p:spPr>
        <p:txBody>
          <a:bodyPr wrap="square" lIns="25200" tIns="0" rIns="0" bIns="0">
            <a:noAutofit/>
          </a:bodyPr>
          <a:lstStyle>
            <a:lvl1pPr marL="0" indent="0" algn="l">
              <a:buNone/>
              <a:defRPr sz="1800" spc="53"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Click to edit Master subtitle style</a:t>
            </a:r>
            <a:endParaRPr lang="en-GB" noProof="0"/>
          </a:p>
        </p:txBody>
      </p:sp>
      <p:sp>
        <p:nvSpPr>
          <p:cNvPr id="14" name="FLD_Presenter"/>
          <p:cNvSpPr>
            <a:spLocks noGrp="1"/>
          </p:cNvSpPr>
          <p:nvPr>
            <p:ph type="body" sz="quarter" idx="18" hasCustomPrompt="1"/>
          </p:nvPr>
        </p:nvSpPr>
        <p:spPr>
          <a:xfrm>
            <a:off x="596900" y="5180013"/>
            <a:ext cx="6361113" cy="210383"/>
          </a:xfrm>
        </p:spPr>
        <p:txBody>
          <a:bodyPr lIns="32400" anchor="b" anchorCtr="0"/>
          <a:lstStyle>
            <a:lvl1pPr marL="0" indent="0">
              <a:spcBef>
                <a:spcPts val="0"/>
              </a:spcBef>
              <a:buFontTx/>
              <a:buNone/>
              <a:defRPr sz="1100" baseline="0">
                <a:solidFill>
                  <a:schemeClr val="bg1"/>
                </a:solidFill>
              </a:defRPr>
            </a:lvl1pPr>
            <a:lvl2pPr marL="0" indent="0">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vl6pPr marL="0" indent="0">
              <a:spcBef>
                <a:spcPts val="0"/>
              </a:spcBef>
              <a:buNone/>
              <a:defRPr sz="700"/>
            </a:lvl6pPr>
            <a:lvl7pPr marL="0" indent="0">
              <a:spcBef>
                <a:spcPts val="0"/>
              </a:spcBef>
              <a:buNone/>
              <a:defRPr sz="700"/>
            </a:lvl7pPr>
            <a:lvl8pPr marL="0" indent="0">
              <a:spcBef>
                <a:spcPts val="0"/>
              </a:spcBef>
              <a:buNone/>
              <a:defRPr sz="700"/>
            </a:lvl8pPr>
            <a:lvl9pPr marL="0" indent="0">
              <a:spcBef>
                <a:spcPts val="0"/>
              </a:spcBef>
              <a:buNone/>
              <a:defRPr sz="700"/>
            </a:lvl9pPr>
          </a:lstStyle>
          <a:p>
            <a:pPr lvl="0"/>
            <a:r>
              <a:rPr lang="is-IS"/>
              <a:t>Insert Presenter</a:t>
            </a:r>
          </a:p>
        </p:txBody>
      </p:sp>
      <p:sp>
        <p:nvSpPr>
          <p:cNvPr id="15" name="FLD_Location"/>
          <p:cNvSpPr>
            <a:spLocks noGrp="1"/>
          </p:cNvSpPr>
          <p:nvPr>
            <p:ph type="body" sz="quarter" idx="19" hasCustomPrompt="1"/>
          </p:nvPr>
        </p:nvSpPr>
        <p:spPr>
          <a:xfrm>
            <a:off x="596901" y="5405085"/>
            <a:ext cx="6361112" cy="208800"/>
          </a:xfrm>
        </p:spPr>
        <p:txBody>
          <a:bodyPr lIns="32400" anchor="t" anchorCtr="0"/>
          <a:lstStyle>
            <a:lvl1pPr marL="0" indent="0">
              <a:spcBef>
                <a:spcPts val="0"/>
              </a:spcBef>
              <a:buFontTx/>
              <a:buNone/>
              <a:defRPr sz="1100" baseline="0">
                <a:solidFill>
                  <a:schemeClr val="bg1"/>
                </a:solidFill>
              </a:defRPr>
            </a:lvl1pPr>
            <a:lvl2pPr marL="0" indent="0">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vl6pPr marL="0" indent="0">
              <a:spcBef>
                <a:spcPts val="0"/>
              </a:spcBef>
              <a:buNone/>
              <a:defRPr sz="700"/>
            </a:lvl6pPr>
            <a:lvl7pPr marL="0" indent="0">
              <a:spcBef>
                <a:spcPts val="0"/>
              </a:spcBef>
              <a:buNone/>
              <a:defRPr sz="700"/>
            </a:lvl7pPr>
            <a:lvl8pPr marL="0" indent="0">
              <a:spcBef>
                <a:spcPts val="0"/>
              </a:spcBef>
              <a:buNone/>
              <a:defRPr sz="700"/>
            </a:lvl8pPr>
            <a:lvl9pPr marL="0" indent="0">
              <a:spcBef>
                <a:spcPts val="0"/>
              </a:spcBef>
              <a:buNone/>
              <a:defRPr sz="700"/>
            </a:lvl9pPr>
          </a:lstStyle>
          <a:p>
            <a:pPr lvl="0"/>
            <a:r>
              <a:rPr lang="is-IS"/>
              <a:t>Insert Location</a:t>
            </a:r>
          </a:p>
        </p:txBody>
      </p:sp>
      <p:sp>
        <p:nvSpPr>
          <p:cNvPr id="10" name="Placeholder logo">
            <a:extLst>
              <a:ext uri="{FF2B5EF4-FFF2-40B4-BE49-F238E27FC236}">
                <a16:creationId xmlns:a16="http://schemas.microsoft.com/office/drawing/2014/main" id="{CF2798FD-70FC-4C6F-9629-7A11F566018A}"/>
              </a:ext>
            </a:extLst>
          </p:cNvPr>
          <p:cNvSpPr>
            <a:spLocks noGrp="1"/>
          </p:cNvSpPr>
          <p:nvPr>
            <p:ph type="body" sz="quarter" idx="14" hasCustomPrompt="1"/>
          </p:nvPr>
        </p:nvSpPr>
        <p:spPr>
          <a:xfrm>
            <a:off x="10575175" y="6097181"/>
            <a:ext cx="1620000" cy="763200"/>
          </a:xfrm>
          <a:blipFill>
            <a:blip r:embed="rId3"/>
            <a:stretch>
              <a:fillRect/>
            </a:stretch>
          </a:blipFill>
        </p:spPr>
        <p:txBody>
          <a:bodyPr/>
          <a:lstStyle>
            <a:lvl1pPr marL="0" indent="0">
              <a:buFontTx/>
              <a:buNone/>
              <a:defRPr sz="100"/>
            </a:lvl1pPr>
          </a:lstStyle>
          <a:p>
            <a:pPr lvl="0"/>
            <a:r>
              <a:rPr lang="en-GB"/>
              <a:t>.</a:t>
            </a:r>
          </a:p>
        </p:txBody>
      </p:sp>
      <p:sp>
        <p:nvSpPr>
          <p:cNvPr id="4" name="Footer Placeholder 3" hidden="1">
            <a:extLst>
              <a:ext uri="{FF2B5EF4-FFF2-40B4-BE49-F238E27FC236}">
                <a16:creationId xmlns:a16="http://schemas.microsoft.com/office/drawing/2014/main" id="{69E1D052-5169-4822-B55A-BCF8930584D3}"/>
              </a:ext>
            </a:extLst>
          </p:cNvPr>
          <p:cNvSpPr>
            <a:spLocks noGrp="1"/>
          </p:cNvSpPr>
          <p:nvPr>
            <p:ph type="ftr" sz="quarter" idx="20"/>
          </p:nvPr>
        </p:nvSpPr>
        <p:spPr>
          <a:xfrm>
            <a:off x="0" y="6847200"/>
            <a:ext cx="0" cy="0"/>
          </a:xfrm>
        </p:spPr>
        <p:txBody>
          <a:bodyPr/>
          <a:lstStyle>
            <a:lvl1pPr>
              <a:defRPr sz="100">
                <a:noFill/>
              </a:defRPr>
            </a:lvl1pPr>
          </a:lstStyle>
          <a:p>
            <a:r>
              <a:rPr lang="en-SG"/>
              <a:t>Insert presentation title via Header &amp; Footer</a:t>
            </a:r>
            <a:endParaRPr lang="en-GB"/>
          </a:p>
        </p:txBody>
      </p:sp>
      <p:sp>
        <p:nvSpPr>
          <p:cNvPr id="5" name="Slide Number Placeholder 4" hidden="1">
            <a:extLst>
              <a:ext uri="{FF2B5EF4-FFF2-40B4-BE49-F238E27FC236}">
                <a16:creationId xmlns:a16="http://schemas.microsoft.com/office/drawing/2014/main" id="{3972AC1E-1661-4893-A8B5-D36564AECFB9}"/>
              </a:ext>
            </a:extLst>
          </p:cNvPr>
          <p:cNvSpPr>
            <a:spLocks noGrp="1"/>
          </p:cNvSpPr>
          <p:nvPr>
            <p:ph type="sldNum" sz="quarter" idx="21"/>
          </p:nvPr>
        </p:nvSpPr>
        <p:spPr>
          <a:xfrm>
            <a:off x="0" y="6847200"/>
            <a:ext cx="0" cy="0"/>
          </a:xfrm>
        </p:spPr>
        <p:txBody>
          <a:bodyPr/>
          <a:lstStyle>
            <a:lvl1pPr>
              <a:defRPr sz="100"/>
            </a:lvl1pPr>
          </a:lstStyle>
          <a:p>
            <a:r>
              <a:rPr lang="en-GB"/>
              <a:t>.</a:t>
            </a:r>
          </a:p>
        </p:txBody>
      </p:sp>
    </p:spTree>
    <p:extLst>
      <p:ext uri="{BB962C8B-B14F-4D97-AF65-F5344CB8AC3E}">
        <p14:creationId xmlns:p14="http://schemas.microsoft.com/office/powerpoint/2010/main" val="19559936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354000"/>
          </a:xfrm>
          <a:solidFill>
            <a:schemeClr val="bg1">
              <a:lumMod val="85000"/>
            </a:schemeClr>
          </a:solidFill>
        </p:spPr>
        <p:txBody>
          <a:bodyPr tIns="3528000"/>
          <a:lstStyle>
            <a:lvl1pPr marL="0" indent="0" algn="ctr">
              <a:buNone/>
              <a:defRPr/>
            </a:lvl1pPr>
          </a:lstStyle>
          <a:p>
            <a:r>
              <a:rPr lang="en-US"/>
              <a:t>Click icon to add picture</a:t>
            </a:r>
            <a:endParaRPr lang="en-GB"/>
          </a:p>
        </p:txBody>
      </p:sp>
      <p:sp>
        <p:nvSpPr>
          <p:cNvPr id="2" name="Title 1"/>
          <p:cNvSpPr>
            <a:spLocks noGrp="1"/>
          </p:cNvSpPr>
          <p:nvPr>
            <p:ph type="ctrTitle" hasCustomPrompt="1"/>
          </p:nvPr>
        </p:nvSpPr>
        <p:spPr>
          <a:xfrm>
            <a:off x="594000" y="1245600"/>
            <a:ext cx="2866619" cy="613227"/>
          </a:xfrm>
          <a:blipFill>
            <a:blip r:embed="rId2"/>
            <a:stretch>
              <a:fillRect/>
            </a:stretch>
          </a:blipFill>
        </p:spPr>
        <p:txBody>
          <a:bodyPr wrap="none" lIns="0" tIns="144000" rIns="0" bIns="0" anchor="b" anchorCtr="0">
            <a:spAutoFit/>
          </a:bodyPr>
          <a:lstStyle>
            <a:lvl1pPr>
              <a:defRPr sz="3200" b="1" cap="none" baseline="0">
                <a:solidFill>
                  <a:schemeClr val="bg1"/>
                </a:solidFill>
                <a:latin typeface="+mj-lt"/>
              </a:defRPr>
            </a:lvl1pPr>
          </a:lstStyle>
          <a:p>
            <a:r>
              <a:rPr lang="en-GB" noProof="0"/>
              <a:t>Click to add title</a:t>
            </a:r>
          </a:p>
        </p:txBody>
      </p:sp>
      <p:sp>
        <p:nvSpPr>
          <p:cNvPr id="14" name="FLD_Presenter"/>
          <p:cNvSpPr>
            <a:spLocks noGrp="1"/>
          </p:cNvSpPr>
          <p:nvPr>
            <p:ph type="body" sz="quarter" idx="19" hasCustomPrompt="1"/>
          </p:nvPr>
        </p:nvSpPr>
        <p:spPr>
          <a:xfrm>
            <a:off x="596901" y="2008800"/>
            <a:ext cx="6361112" cy="172800"/>
          </a:xfrm>
        </p:spPr>
        <p:txBody>
          <a:bodyPr lIns="21600" anchor="t" anchorCtr="0"/>
          <a:lstStyle>
            <a:lvl1pPr marL="0" indent="0">
              <a:spcBef>
                <a:spcPts val="0"/>
              </a:spcBef>
              <a:buFontTx/>
              <a:buNone/>
              <a:defRPr sz="1100" baseline="0">
                <a:solidFill>
                  <a:schemeClr val="bg1"/>
                </a:solidFill>
              </a:defRPr>
            </a:lvl1pPr>
            <a:lvl2pPr marL="0" indent="0">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vl6pPr marL="0" indent="0">
              <a:spcBef>
                <a:spcPts val="0"/>
              </a:spcBef>
              <a:buNone/>
              <a:defRPr sz="700"/>
            </a:lvl6pPr>
            <a:lvl7pPr marL="0" indent="0">
              <a:spcBef>
                <a:spcPts val="0"/>
              </a:spcBef>
              <a:buNone/>
              <a:defRPr sz="700"/>
            </a:lvl7pPr>
            <a:lvl8pPr marL="0" indent="0">
              <a:spcBef>
                <a:spcPts val="0"/>
              </a:spcBef>
              <a:buNone/>
              <a:defRPr sz="700"/>
            </a:lvl8pPr>
            <a:lvl9pPr marL="0" indent="0">
              <a:spcBef>
                <a:spcPts val="0"/>
              </a:spcBef>
              <a:buNone/>
              <a:defRPr sz="700"/>
            </a:lvl9pPr>
          </a:lstStyle>
          <a:p>
            <a:pPr lvl="0"/>
            <a:r>
              <a:rPr lang="is-IS"/>
              <a:t>Insert Presenter</a:t>
            </a:r>
          </a:p>
        </p:txBody>
      </p:sp>
      <p:sp>
        <p:nvSpPr>
          <p:cNvPr id="8" name="Placeholder logo">
            <a:extLst>
              <a:ext uri="{FF2B5EF4-FFF2-40B4-BE49-F238E27FC236}">
                <a16:creationId xmlns:a16="http://schemas.microsoft.com/office/drawing/2014/main" id="{788F0030-562E-4911-BF27-656323A0E148}"/>
              </a:ext>
            </a:extLst>
          </p:cNvPr>
          <p:cNvSpPr>
            <a:spLocks noGrp="1"/>
          </p:cNvSpPr>
          <p:nvPr>
            <p:ph type="body" sz="quarter" idx="14" hasCustomPrompt="1"/>
          </p:nvPr>
        </p:nvSpPr>
        <p:spPr>
          <a:xfrm>
            <a:off x="10575175" y="6097181"/>
            <a:ext cx="1620000" cy="763200"/>
          </a:xfrm>
          <a:blipFill>
            <a:blip r:embed="rId3"/>
            <a:stretch>
              <a:fillRect/>
            </a:stretch>
          </a:blipFill>
        </p:spPr>
        <p:txBody>
          <a:bodyPr/>
          <a:lstStyle>
            <a:lvl1pPr marL="0" indent="0">
              <a:buFontTx/>
              <a:buNone/>
              <a:defRPr sz="100"/>
            </a:lvl1pPr>
          </a:lstStyle>
          <a:p>
            <a:pPr lvl="0"/>
            <a:r>
              <a:rPr lang="en-GB"/>
              <a:t>.</a:t>
            </a:r>
          </a:p>
        </p:txBody>
      </p:sp>
      <p:sp>
        <p:nvSpPr>
          <p:cNvPr id="6" name="Footer Placeholder 3" hidden="1">
            <a:extLst>
              <a:ext uri="{FF2B5EF4-FFF2-40B4-BE49-F238E27FC236}">
                <a16:creationId xmlns:a16="http://schemas.microsoft.com/office/drawing/2014/main" id="{DAEE2903-F9E4-4A4B-BACE-53C2F1994B78}"/>
              </a:ext>
            </a:extLst>
          </p:cNvPr>
          <p:cNvSpPr>
            <a:spLocks noGrp="1"/>
          </p:cNvSpPr>
          <p:nvPr>
            <p:ph type="ftr" sz="quarter" idx="20"/>
          </p:nvPr>
        </p:nvSpPr>
        <p:spPr>
          <a:xfrm>
            <a:off x="0" y="6847200"/>
            <a:ext cx="0" cy="0"/>
          </a:xfrm>
        </p:spPr>
        <p:txBody>
          <a:bodyPr/>
          <a:lstStyle>
            <a:lvl1pPr>
              <a:defRPr sz="100">
                <a:noFill/>
              </a:defRPr>
            </a:lvl1pPr>
          </a:lstStyle>
          <a:p>
            <a:r>
              <a:rPr lang="en-SG"/>
              <a:t>Insert presentation title via Header &amp; Footer</a:t>
            </a:r>
            <a:endParaRPr lang="en-GB"/>
          </a:p>
        </p:txBody>
      </p:sp>
      <p:sp>
        <p:nvSpPr>
          <p:cNvPr id="7" name="Slide Number Placeholder 4" hidden="1">
            <a:extLst>
              <a:ext uri="{FF2B5EF4-FFF2-40B4-BE49-F238E27FC236}">
                <a16:creationId xmlns:a16="http://schemas.microsoft.com/office/drawing/2014/main" id="{6A4FE4FB-014C-4132-A10B-8C6E82638CA0}"/>
              </a:ext>
            </a:extLst>
          </p:cNvPr>
          <p:cNvSpPr>
            <a:spLocks noGrp="1"/>
          </p:cNvSpPr>
          <p:nvPr>
            <p:ph type="sldNum" sz="quarter" idx="21"/>
          </p:nvPr>
        </p:nvSpPr>
        <p:spPr>
          <a:xfrm>
            <a:off x="0" y="6847200"/>
            <a:ext cx="0" cy="0"/>
          </a:xfrm>
        </p:spPr>
        <p:txBody>
          <a:bodyPr/>
          <a:lstStyle>
            <a:lvl1pPr>
              <a:defRPr sz="100"/>
            </a:lvl1pPr>
          </a:lstStyle>
          <a:p>
            <a:r>
              <a:rPr lang="en-GB"/>
              <a:t>.</a:t>
            </a:r>
          </a:p>
        </p:txBody>
      </p:sp>
    </p:spTree>
    <p:extLst>
      <p:ext uri="{BB962C8B-B14F-4D97-AF65-F5344CB8AC3E}">
        <p14:creationId xmlns:p14="http://schemas.microsoft.com/office/powerpoint/2010/main" val="7672329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354000"/>
          </a:xfrm>
          <a:solidFill>
            <a:schemeClr val="bg1">
              <a:lumMod val="85000"/>
            </a:schemeClr>
          </a:solidFill>
        </p:spPr>
        <p:txBody>
          <a:bodyPr tIns="3528000"/>
          <a:lstStyle>
            <a:lvl1pPr marL="0" indent="0" algn="ctr">
              <a:buNone/>
              <a:defRPr/>
            </a:lvl1pPr>
          </a:lstStyle>
          <a:p>
            <a:r>
              <a:rPr lang="en-US"/>
              <a:t>Click icon to add picture</a:t>
            </a:r>
            <a:endParaRPr lang="en-GB"/>
          </a:p>
        </p:txBody>
      </p:sp>
      <p:sp>
        <p:nvSpPr>
          <p:cNvPr id="2" name="Title 1"/>
          <p:cNvSpPr>
            <a:spLocks noGrp="1"/>
          </p:cNvSpPr>
          <p:nvPr>
            <p:ph type="ctrTitle" hasCustomPrompt="1"/>
          </p:nvPr>
        </p:nvSpPr>
        <p:spPr>
          <a:xfrm>
            <a:off x="594000" y="4301302"/>
            <a:ext cx="2866619" cy="613227"/>
          </a:xfrm>
          <a:blipFill>
            <a:blip r:embed="rId2"/>
            <a:stretch>
              <a:fillRect/>
            </a:stretch>
          </a:blipFill>
        </p:spPr>
        <p:txBody>
          <a:bodyPr wrap="none" lIns="0" tIns="144000" rIns="0" bIns="0" anchor="b" anchorCtr="0">
            <a:spAutoFit/>
          </a:bodyPr>
          <a:lstStyle>
            <a:lvl1pPr>
              <a:defRPr sz="3200" b="1" cap="none" baseline="0">
                <a:solidFill>
                  <a:schemeClr val="bg1"/>
                </a:solidFill>
                <a:latin typeface="+mj-lt"/>
              </a:defRPr>
            </a:lvl1pPr>
          </a:lstStyle>
          <a:p>
            <a:r>
              <a:rPr lang="en-GB" noProof="0"/>
              <a:t>Click to add title</a:t>
            </a:r>
          </a:p>
        </p:txBody>
      </p:sp>
      <p:sp>
        <p:nvSpPr>
          <p:cNvPr id="5" name="FLD_Presenter"/>
          <p:cNvSpPr>
            <a:spLocks noGrp="1"/>
          </p:cNvSpPr>
          <p:nvPr>
            <p:ph type="body" sz="quarter" idx="18" hasCustomPrompt="1"/>
          </p:nvPr>
        </p:nvSpPr>
        <p:spPr>
          <a:xfrm>
            <a:off x="596900" y="5058000"/>
            <a:ext cx="6361113" cy="172132"/>
          </a:xfrm>
        </p:spPr>
        <p:txBody>
          <a:bodyPr lIns="21600" anchor="b" anchorCtr="0"/>
          <a:lstStyle>
            <a:lvl1pPr marL="0" indent="0">
              <a:spcBef>
                <a:spcPts val="0"/>
              </a:spcBef>
              <a:buFontTx/>
              <a:buNone/>
              <a:defRPr sz="1100" baseline="0">
                <a:solidFill>
                  <a:schemeClr val="bg1"/>
                </a:solidFill>
              </a:defRPr>
            </a:lvl1pPr>
            <a:lvl2pPr marL="0" indent="0">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vl6pPr marL="0" indent="0">
              <a:spcBef>
                <a:spcPts val="0"/>
              </a:spcBef>
              <a:buNone/>
              <a:defRPr sz="700"/>
            </a:lvl6pPr>
            <a:lvl7pPr marL="0" indent="0">
              <a:spcBef>
                <a:spcPts val="0"/>
              </a:spcBef>
              <a:buNone/>
              <a:defRPr sz="700"/>
            </a:lvl7pPr>
            <a:lvl8pPr marL="0" indent="0">
              <a:spcBef>
                <a:spcPts val="0"/>
              </a:spcBef>
              <a:buNone/>
              <a:defRPr sz="700"/>
            </a:lvl8pPr>
            <a:lvl9pPr marL="0" indent="0">
              <a:spcBef>
                <a:spcPts val="0"/>
              </a:spcBef>
              <a:buNone/>
              <a:defRPr sz="700"/>
            </a:lvl9pPr>
          </a:lstStyle>
          <a:p>
            <a:pPr lvl="0"/>
            <a:r>
              <a:rPr lang="is-IS"/>
              <a:t>Insert Presenter</a:t>
            </a:r>
          </a:p>
        </p:txBody>
      </p:sp>
      <p:sp>
        <p:nvSpPr>
          <p:cNvPr id="4" name="Footer Placeholder 3">
            <a:extLst>
              <a:ext uri="{FF2B5EF4-FFF2-40B4-BE49-F238E27FC236}">
                <a16:creationId xmlns:a16="http://schemas.microsoft.com/office/drawing/2014/main" id="{D29DD7E6-0259-4E66-81E7-5F1B4510316D}"/>
              </a:ext>
            </a:extLst>
          </p:cNvPr>
          <p:cNvSpPr>
            <a:spLocks noGrp="1"/>
          </p:cNvSpPr>
          <p:nvPr>
            <p:ph type="ftr" sz="quarter" idx="19"/>
          </p:nvPr>
        </p:nvSpPr>
        <p:spPr/>
        <p:txBody>
          <a:bodyPr/>
          <a:lstStyle>
            <a:lvl1pPr>
              <a:defRPr>
                <a:noFill/>
              </a:defRPr>
            </a:lvl1pPr>
          </a:lstStyle>
          <a:p>
            <a:r>
              <a:rPr lang="en-SG"/>
              <a:t>Insert presentation title via Header &amp; Footer</a:t>
            </a:r>
            <a:endParaRPr lang="en-GB"/>
          </a:p>
        </p:txBody>
      </p:sp>
      <p:sp>
        <p:nvSpPr>
          <p:cNvPr id="6" name="Slide Number Placeholder 5">
            <a:extLst>
              <a:ext uri="{FF2B5EF4-FFF2-40B4-BE49-F238E27FC236}">
                <a16:creationId xmlns:a16="http://schemas.microsoft.com/office/drawing/2014/main" id="{676E75EC-C93F-4B8D-8C23-5C6583E9ED76}"/>
              </a:ext>
            </a:extLst>
          </p:cNvPr>
          <p:cNvSpPr>
            <a:spLocks noGrp="1"/>
          </p:cNvSpPr>
          <p:nvPr>
            <p:ph type="sldNum" sz="quarter" idx="20"/>
          </p:nvPr>
        </p:nvSpPr>
        <p:spPr/>
        <p:txBody>
          <a:bodyPr/>
          <a:lstStyle>
            <a:lvl1pPr>
              <a:defRPr>
                <a:noFill/>
              </a:defRPr>
            </a:lvl1pPr>
          </a:lstStyle>
          <a:p>
            <a:r>
              <a:rPr lang="en-GB" b="0"/>
              <a:t>|</a:t>
            </a:r>
            <a:fld id="{161BE2EA-AEDB-4948-88E1-594E5C4BF481}" type="slidenum">
              <a:rPr lang="en-GB" smtClean="0"/>
              <a:pPr/>
              <a:t>‹#›</a:t>
            </a:fld>
            <a:endParaRPr lang="en-GB"/>
          </a:p>
        </p:txBody>
      </p:sp>
      <p:sp>
        <p:nvSpPr>
          <p:cNvPr id="11" name="Placeholder logo">
            <a:extLst>
              <a:ext uri="{FF2B5EF4-FFF2-40B4-BE49-F238E27FC236}">
                <a16:creationId xmlns:a16="http://schemas.microsoft.com/office/drawing/2014/main" id="{A439DE3D-E01C-4A08-96DA-E890DA57BF0D}"/>
              </a:ext>
            </a:extLst>
          </p:cNvPr>
          <p:cNvSpPr>
            <a:spLocks noGrp="1"/>
          </p:cNvSpPr>
          <p:nvPr>
            <p:ph type="body" sz="quarter" idx="14" hasCustomPrompt="1"/>
          </p:nvPr>
        </p:nvSpPr>
        <p:spPr>
          <a:xfrm>
            <a:off x="10575175" y="6097181"/>
            <a:ext cx="1620000" cy="763200"/>
          </a:xfrm>
          <a:blipFill>
            <a:blip r:embed="rId3"/>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2569390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
            <a:ext cx="12192000" cy="4711114"/>
          </a:xfrm>
          <a:solidFill>
            <a:schemeClr val="bg1">
              <a:lumMod val="85000"/>
            </a:schemeClr>
          </a:solidFill>
        </p:spPr>
        <p:txBody>
          <a:bodyPr tIns="3528000"/>
          <a:lstStyle>
            <a:lvl1pPr marL="0" indent="0" algn="ctr">
              <a:buNone/>
              <a:defRPr/>
            </a:lvl1pPr>
          </a:lstStyle>
          <a:p>
            <a:r>
              <a:rPr lang="en-US"/>
              <a:t>Click icon to add picture</a:t>
            </a:r>
            <a:endParaRPr lang="en-GB"/>
          </a:p>
        </p:txBody>
      </p:sp>
      <p:sp>
        <p:nvSpPr>
          <p:cNvPr id="3" name="Subtitle 2"/>
          <p:cNvSpPr>
            <a:spLocks noGrp="1"/>
          </p:cNvSpPr>
          <p:nvPr>
            <p:ph type="subTitle" idx="1"/>
          </p:nvPr>
        </p:nvSpPr>
        <p:spPr>
          <a:xfrm>
            <a:off x="0" y="4517220"/>
            <a:ext cx="12192000" cy="1826430"/>
          </a:xfrm>
          <a:blipFill>
            <a:blip r:embed="rId2"/>
            <a:stretch>
              <a:fillRect/>
            </a:stretch>
          </a:blipFill>
          <a:ln>
            <a:noFill/>
          </a:ln>
        </p:spPr>
        <p:txBody>
          <a:bodyPr wrap="square" lIns="471600" tIns="939600" rIns="3222000" bIns="0">
            <a:noAutofit/>
          </a:bodyPr>
          <a:lstStyle>
            <a:lvl1pPr marL="0" indent="0" algn="l">
              <a:buNone/>
              <a:defRPr sz="1400" cap="all" spc="53"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Click to edit Master subtitle style</a:t>
            </a:r>
            <a:endParaRPr lang="en-GB" noProof="0"/>
          </a:p>
        </p:txBody>
      </p:sp>
      <p:sp>
        <p:nvSpPr>
          <p:cNvPr id="2" name="Title 1"/>
          <p:cNvSpPr>
            <a:spLocks noGrp="1"/>
          </p:cNvSpPr>
          <p:nvPr>
            <p:ph type="ctrTitle" hasCustomPrompt="1"/>
          </p:nvPr>
        </p:nvSpPr>
        <p:spPr>
          <a:xfrm>
            <a:off x="593726" y="4808012"/>
            <a:ext cx="2866619" cy="613227"/>
          </a:xfrm>
          <a:blipFill>
            <a:blip r:embed="rId3"/>
            <a:stretch>
              <a:fillRect/>
            </a:stretch>
          </a:blipFill>
        </p:spPr>
        <p:txBody>
          <a:bodyPr wrap="none" lIns="0" tIns="144000" rIns="0" bIns="0" anchor="b" anchorCtr="0">
            <a:spAutoFit/>
          </a:bodyPr>
          <a:lstStyle>
            <a:lvl1pPr>
              <a:defRPr sz="3200" b="1" cap="none" baseline="0">
                <a:solidFill>
                  <a:schemeClr val="bg1"/>
                </a:solidFill>
                <a:latin typeface="+mj-lt"/>
              </a:defRPr>
            </a:lvl1pPr>
          </a:lstStyle>
          <a:p>
            <a:r>
              <a:rPr lang="en-GB" noProof="0"/>
              <a:t>Click to add title</a:t>
            </a:r>
          </a:p>
        </p:txBody>
      </p:sp>
      <p:sp>
        <p:nvSpPr>
          <p:cNvPr id="5" name="FLD_Presenter"/>
          <p:cNvSpPr>
            <a:spLocks noGrp="1"/>
          </p:cNvSpPr>
          <p:nvPr>
            <p:ph type="body" sz="quarter" idx="18" hasCustomPrompt="1"/>
          </p:nvPr>
        </p:nvSpPr>
        <p:spPr>
          <a:xfrm>
            <a:off x="597601" y="5824781"/>
            <a:ext cx="6360412" cy="173122"/>
          </a:xfrm>
        </p:spPr>
        <p:txBody>
          <a:bodyPr lIns="21600" anchor="b" anchorCtr="0"/>
          <a:lstStyle>
            <a:lvl1pPr marL="0" indent="0">
              <a:spcBef>
                <a:spcPts val="0"/>
              </a:spcBef>
              <a:buFontTx/>
              <a:buNone/>
              <a:defRPr sz="1100" baseline="0">
                <a:solidFill>
                  <a:schemeClr val="bg1"/>
                </a:solidFill>
              </a:defRPr>
            </a:lvl1pPr>
            <a:lvl2pPr marL="0" indent="0">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vl6pPr marL="0" indent="0">
              <a:spcBef>
                <a:spcPts val="0"/>
              </a:spcBef>
              <a:buNone/>
              <a:defRPr sz="700"/>
            </a:lvl6pPr>
            <a:lvl7pPr marL="0" indent="0">
              <a:spcBef>
                <a:spcPts val="0"/>
              </a:spcBef>
              <a:buNone/>
              <a:defRPr sz="700"/>
            </a:lvl7pPr>
            <a:lvl8pPr marL="0" indent="0">
              <a:spcBef>
                <a:spcPts val="0"/>
              </a:spcBef>
              <a:buNone/>
              <a:defRPr sz="700"/>
            </a:lvl8pPr>
            <a:lvl9pPr marL="0" indent="0">
              <a:spcBef>
                <a:spcPts val="0"/>
              </a:spcBef>
              <a:buNone/>
              <a:defRPr sz="700"/>
            </a:lvl9pPr>
          </a:lstStyle>
          <a:p>
            <a:pPr lvl="0"/>
            <a:r>
              <a:rPr lang="is-IS"/>
              <a:t>Insert Presenter</a:t>
            </a:r>
          </a:p>
        </p:txBody>
      </p:sp>
      <p:sp>
        <p:nvSpPr>
          <p:cNvPr id="14" name="FLD_Location"/>
          <p:cNvSpPr>
            <a:spLocks noGrp="1"/>
          </p:cNvSpPr>
          <p:nvPr>
            <p:ph type="body" sz="quarter" idx="19" hasCustomPrompt="1"/>
          </p:nvPr>
        </p:nvSpPr>
        <p:spPr>
          <a:xfrm>
            <a:off x="597601" y="6012593"/>
            <a:ext cx="6360412" cy="172800"/>
          </a:xfrm>
        </p:spPr>
        <p:txBody>
          <a:bodyPr lIns="21600" anchor="t" anchorCtr="0"/>
          <a:lstStyle>
            <a:lvl1pPr marL="0" indent="0">
              <a:spcBef>
                <a:spcPts val="0"/>
              </a:spcBef>
              <a:buFontTx/>
              <a:buNone/>
              <a:defRPr sz="1100" baseline="0">
                <a:solidFill>
                  <a:schemeClr val="bg1"/>
                </a:solidFill>
              </a:defRPr>
            </a:lvl1pPr>
            <a:lvl2pPr marL="0" indent="0">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vl6pPr marL="0" indent="0">
              <a:spcBef>
                <a:spcPts val="0"/>
              </a:spcBef>
              <a:buNone/>
              <a:defRPr sz="700"/>
            </a:lvl6pPr>
            <a:lvl7pPr marL="0" indent="0">
              <a:spcBef>
                <a:spcPts val="0"/>
              </a:spcBef>
              <a:buNone/>
              <a:defRPr sz="700"/>
            </a:lvl7pPr>
            <a:lvl8pPr marL="0" indent="0">
              <a:spcBef>
                <a:spcPts val="0"/>
              </a:spcBef>
              <a:buNone/>
              <a:defRPr sz="700"/>
            </a:lvl8pPr>
            <a:lvl9pPr marL="0" indent="0">
              <a:spcBef>
                <a:spcPts val="0"/>
              </a:spcBef>
              <a:buNone/>
              <a:defRPr sz="700"/>
            </a:lvl9pPr>
          </a:lstStyle>
          <a:p>
            <a:pPr lvl="0"/>
            <a:r>
              <a:rPr lang="is-IS"/>
              <a:t>Insert Location</a:t>
            </a:r>
          </a:p>
        </p:txBody>
      </p:sp>
      <p:sp>
        <p:nvSpPr>
          <p:cNvPr id="11" name="Placeholder logo">
            <a:extLst>
              <a:ext uri="{FF2B5EF4-FFF2-40B4-BE49-F238E27FC236}">
                <a16:creationId xmlns:a16="http://schemas.microsoft.com/office/drawing/2014/main" id="{B1988275-60E6-410A-B5D4-E707B4A04B41}"/>
              </a:ext>
            </a:extLst>
          </p:cNvPr>
          <p:cNvSpPr>
            <a:spLocks noGrp="1"/>
          </p:cNvSpPr>
          <p:nvPr>
            <p:ph type="body" sz="quarter" idx="14" hasCustomPrompt="1"/>
          </p:nvPr>
        </p:nvSpPr>
        <p:spPr>
          <a:xfrm>
            <a:off x="10575175" y="6097181"/>
            <a:ext cx="1620000" cy="763200"/>
          </a:xfrm>
          <a:blipFill>
            <a:blip r:embed="rId4"/>
            <a:stretch>
              <a:fillRect/>
            </a:stretch>
          </a:blipFill>
        </p:spPr>
        <p:txBody>
          <a:bodyPr/>
          <a:lstStyle>
            <a:lvl1pPr marL="0" indent="0">
              <a:buFontTx/>
              <a:buNone/>
              <a:defRPr sz="100"/>
            </a:lvl1pPr>
          </a:lstStyle>
          <a:p>
            <a:pPr lvl="0"/>
            <a:r>
              <a:rPr lang="en-GB"/>
              <a:t>.</a:t>
            </a:r>
          </a:p>
        </p:txBody>
      </p:sp>
      <p:sp>
        <p:nvSpPr>
          <p:cNvPr id="8" name="Footer Placeholder 3" hidden="1">
            <a:extLst>
              <a:ext uri="{FF2B5EF4-FFF2-40B4-BE49-F238E27FC236}">
                <a16:creationId xmlns:a16="http://schemas.microsoft.com/office/drawing/2014/main" id="{EF7E7E1A-77DC-4CAF-A153-1C246A7B0395}"/>
              </a:ext>
            </a:extLst>
          </p:cNvPr>
          <p:cNvSpPr>
            <a:spLocks noGrp="1"/>
          </p:cNvSpPr>
          <p:nvPr>
            <p:ph type="ftr" sz="quarter" idx="20"/>
          </p:nvPr>
        </p:nvSpPr>
        <p:spPr>
          <a:xfrm>
            <a:off x="0" y="6847200"/>
            <a:ext cx="0" cy="0"/>
          </a:xfrm>
        </p:spPr>
        <p:txBody>
          <a:bodyPr/>
          <a:lstStyle>
            <a:lvl1pPr>
              <a:defRPr sz="100">
                <a:noFill/>
              </a:defRPr>
            </a:lvl1pPr>
          </a:lstStyle>
          <a:p>
            <a:r>
              <a:rPr lang="en-SG"/>
              <a:t>Insert presentation title via Header &amp; Footer</a:t>
            </a:r>
            <a:endParaRPr lang="en-GB"/>
          </a:p>
        </p:txBody>
      </p:sp>
      <p:sp>
        <p:nvSpPr>
          <p:cNvPr id="10" name="Slide Number Placeholder 4" hidden="1">
            <a:extLst>
              <a:ext uri="{FF2B5EF4-FFF2-40B4-BE49-F238E27FC236}">
                <a16:creationId xmlns:a16="http://schemas.microsoft.com/office/drawing/2014/main" id="{65FF2CE3-9C2C-4471-B9FC-1F7C0CBAEC0F}"/>
              </a:ext>
            </a:extLst>
          </p:cNvPr>
          <p:cNvSpPr>
            <a:spLocks noGrp="1"/>
          </p:cNvSpPr>
          <p:nvPr>
            <p:ph type="sldNum" sz="quarter" idx="21"/>
          </p:nvPr>
        </p:nvSpPr>
        <p:spPr>
          <a:xfrm>
            <a:off x="0" y="6847200"/>
            <a:ext cx="0" cy="0"/>
          </a:xfrm>
        </p:spPr>
        <p:txBody>
          <a:bodyPr/>
          <a:lstStyle>
            <a:lvl1pPr>
              <a:defRPr sz="100"/>
            </a:lvl1pPr>
          </a:lstStyle>
          <a:p>
            <a:r>
              <a:rPr lang="en-GB"/>
              <a:t>.</a:t>
            </a:r>
          </a:p>
        </p:txBody>
      </p:sp>
    </p:spTree>
    <p:extLst>
      <p:ext uri="{BB962C8B-B14F-4D97-AF65-F5344CB8AC3E}">
        <p14:creationId xmlns:p14="http://schemas.microsoft.com/office/powerpoint/2010/main" val="32183669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000" y="1457326"/>
            <a:ext cx="11001100" cy="44878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FLD_PresentationTitle"/>
          <p:cNvSpPr>
            <a:spLocks noGrp="1"/>
          </p:cNvSpPr>
          <p:nvPr>
            <p:ph type="ftr" sz="quarter" idx="11"/>
          </p:nvPr>
        </p:nvSpPr>
        <p:spPr/>
        <p:txBody>
          <a:bodyPr/>
          <a:lstStyle/>
          <a:p>
            <a:r>
              <a:rPr lang="en-SG"/>
              <a:t>Insert presentation title via Header &amp; Footer</a:t>
            </a:r>
            <a:endParaRPr lang="en-GB"/>
          </a:p>
        </p:txBody>
      </p:sp>
      <p:sp>
        <p:nvSpPr>
          <p:cNvPr id="9" name="Slide Number Placeholder 8"/>
          <p:cNvSpPr>
            <a:spLocks noGrp="1"/>
          </p:cNvSpPr>
          <p:nvPr>
            <p:ph type="sldNum" sz="quarter" idx="12"/>
          </p:nvPr>
        </p:nvSpPr>
        <p:spPr/>
        <p:txBody>
          <a:bodyPr/>
          <a:lstStyle/>
          <a:p>
            <a:r>
              <a:rPr lang="en-GB" b="0"/>
              <a:t>|</a:t>
            </a:r>
            <a:fld id="{161BE2EA-AEDB-4948-88E1-594E5C4BF481}" type="slidenum">
              <a:rPr lang="en-GB" smtClean="0"/>
              <a:pPr/>
              <a:t>‹#›</a:t>
            </a:fld>
            <a:endParaRPr lang="en-GB"/>
          </a:p>
        </p:txBody>
      </p:sp>
      <p:cxnSp>
        <p:nvCxnSpPr>
          <p:cNvPr id="12" name="Straight Connector 11"/>
          <p:cNvCxnSpPr/>
          <p:nvPr userDrawn="1"/>
        </p:nvCxnSpPr>
        <p:spPr>
          <a:xfrm>
            <a:off x="594000" y="1356567"/>
            <a:ext cx="110016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572401" y="423334"/>
            <a:ext cx="9165324" cy="826125"/>
          </a:xfrm>
        </p:spPr>
        <p:txBody>
          <a:bodyPr/>
          <a:lstStyle/>
          <a:p>
            <a:r>
              <a:rPr lang="en-US" noProof="0"/>
              <a:t>Click to edit Master title style</a:t>
            </a:r>
            <a:endParaRPr lang="en-GB" noProof="0"/>
          </a:p>
        </p:txBody>
      </p:sp>
    </p:spTree>
    <p:extLst>
      <p:ext uri="{BB962C8B-B14F-4D97-AF65-F5344CB8AC3E}">
        <p14:creationId xmlns:p14="http://schemas.microsoft.com/office/powerpoint/2010/main" val="1472209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88700" cy="930275"/>
          </a:xfrm>
        </p:spPr>
        <p:txBody>
          <a:bodyPr/>
          <a:lstStyle>
            <a:lvl1pPr>
              <a:defRPr/>
            </a:lvl1pPr>
          </a:lstStyle>
          <a:p>
            <a:r>
              <a:rPr lang="en-GB" noProof="0"/>
              <a:t>Click to add title</a:t>
            </a:r>
          </a:p>
        </p:txBody>
      </p:sp>
      <p:sp>
        <p:nvSpPr>
          <p:cNvPr id="7" name="Content Placeholder 2"/>
          <p:cNvSpPr>
            <a:spLocks noGrp="1"/>
          </p:cNvSpPr>
          <p:nvPr>
            <p:ph sz="quarter" idx="13" hasCustomPrompt="1"/>
          </p:nvPr>
        </p:nvSpPr>
        <p:spPr>
          <a:xfrm>
            <a:off x="500063" y="1943100"/>
            <a:ext cx="6675437" cy="3694113"/>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Picture Placeholder 3"/>
          <p:cNvSpPr>
            <a:spLocks noGrp="1"/>
          </p:cNvSpPr>
          <p:nvPr>
            <p:ph type="pic" sz="quarter" idx="14" hasCustomPrompt="1"/>
          </p:nvPr>
        </p:nvSpPr>
        <p:spPr>
          <a:xfrm>
            <a:off x="8129587" y="1943100"/>
            <a:ext cx="3560763" cy="369411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 via Templafy</a:t>
            </a:r>
          </a:p>
        </p:txBody>
      </p:sp>
      <p:sp>
        <p:nvSpPr>
          <p:cNvPr id="8" name="Footer Placeholder 7">
            <a:extLst>
              <a:ext uri="{FF2B5EF4-FFF2-40B4-BE49-F238E27FC236}">
                <a16:creationId xmlns:a16="http://schemas.microsoft.com/office/drawing/2014/main" id="{C56DACA2-719F-4647-9BA8-281A8F2BFCA5}"/>
              </a:ext>
            </a:extLst>
          </p:cNvPr>
          <p:cNvSpPr>
            <a:spLocks noGrp="1"/>
          </p:cNvSpPr>
          <p:nvPr>
            <p:ph type="ftr" sz="quarter" idx="16"/>
          </p:nvPr>
        </p:nvSpPr>
        <p:spPr/>
        <p:txBody>
          <a:bodyPr/>
          <a:lstStyle/>
          <a:p>
            <a:r>
              <a:rPr lang="en-GB"/>
              <a:t>Insert presentation title via Header &amp; Footer</a:t>
            </a:r>
          </a:p>
        </p:txBody>
      </p:sp>
      <p:sp>
        <p:nvSpPr>
          <p:cNvPr id="9" name="Slide Number Placeholder 8">
            <a:extLst>
              <a:ext uri="{FF2B5EF4-FFF2-40B4-BE49-F238E27FC236}">
                <a16:creationId xmlns:a16="http://schemas.microsoft.com/office/drawing/2014/main" id="{DDAB2A36-6220-480C-B58F-CFF0A15787CF}"/>
              </a:ext>
            </a:extLst>
          </p:cNvPr>
          <p:cNvSpPr>
            <a:spLocks noGrp="1"/>
          </p:cNvSpPr>
          <p:nvPr>
            <p:ph type="sldNum" sz="quarter" idx="17"/>
          </p:nvPr>
        </p:nvSpPr>
        <p:spPr/>
        <p:txBody>
          <a:bodyPr/>
          <a:lstStyle/>
          <a:p>
            <a:fld id="{43A204BC-C5BA-4EF4-ABC8-D45123A0C528}" type="slidenum">
              <a:rPr lang="en-GB" smtClean="0"/>
              <a:pPr/>
              <a:t>‹#›</a:t>
            </a:fld>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5933295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sz="half" idx="1"/>
          </p:nvPr>
        </p:nvSpPr>
        <p:spPr>
          <a:xfrm>
            <a:off x="594000" y="1457325"/>
            <a:ext cx="5271813" cy="4489451"/>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6324600" y="1457325"/>
            <a:ext cx="5270999" cy="4489451"/>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FLD_PresentationTitle"/>
          <p:cNvSpPr>
            <a:spLocks noGrp="1"/>
          </p:cNvSpPr>
          <p:nvPr>
            <p:ph type="ftr" sz="quarter" idx="11"/>
          </p:nvPr>
        </p:nvSpPr>
        <p:spPr/>
        <p:txBody>
          <a:bodyPr/>
          <a:lstStyle/>
          <a:p>
            <a:r>
              <a:rPr lang="en-SG"/>
              <a:t>Insert presentation title via Header &amp; Footer</a:t>
            </a:r>
            <a:endParaRPr lang="en-GB"/>
          </a:p>
        </p:txBody>
      </p:sp>
      <p:sp>
        <p:nvSpPr>
          <p:cNvPr id="17" name="Slide Number Placeholder 16"/>
          <p:cNvSpPr>
            <a:spLocks noGrp="1"/>
          </p:cNvSpPr>
          <p:nvPr>
            <p:ph type="sldNum" sz="quarter" idx="12"/>
          </p:nvPr>
        </p:nvSpPr>
        <p:spPr/>
        <p:txBody>
          <a:bodyPr/>
          <a:lstStyle/>
          <a:p>
            <a:r>
              <a:rPr lang="en-GB" b="0"/>
              <a:t>|</a:t>
            </a:r>
            <a:fld id="{161BE2EA-AEDB-4948-88E1-594E5C4BF481}" type="slidenum">
              <a:rPr lang="en-GB" smtClean="0"/>
              <a:pPr/>
              <a:t>‹#›</a:t>
            </a:fld>
            <a:endParaRPr lang="en-GB"/>
          </a:p>
        </p:txBody>
      </p:sp>
      <p:cxnSp>
        <p:nvCxnSpPr>
          <p:cNvPr id="12" name="Straight Connector 11"/>
          <p:cNvCxnSpPr/>
          <p:nvPr userDrawn="1"/>
        </p:nvCxnSpPr>
        <p:spPr>
          <a:xfrm>
            <a:off x="6324600" y="1356567"/>
            <a:ext cx="5271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594000" y="1356567"/>
            <a:ext cx="527181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201590"/>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II">
    <p:spTree>
      <p:nvGrpSpPr>
        <p:cNvPr id="1" name=""/>
        <p:cNvGrpSpPr/>
        <p:nvPr/>
      </p:nvGrpSpPr>
      <p:grpSpPr>
        <a:xfrm>
          <a:off x="0" y="0"/>
          <a:ext cx="0" cy="0"/>
          <a:chOff x="0" y="0"/>
          <a:chExt cx="0" cy="0"/>
        </a:xfrm>
      </p:grpSpPr>
      <p:sp>
        <p:nvSpPr>
          <p:cNvPr id="10" name="Text Placeholder 2"/>
          <p:cNvSpPr>
            <a:spLocks noGrp="1"/>
          </p:cNvSpPr>
          <p:nvPr>
            <p:ph type="body" idx="13"/>
          </p:nvPr>
        </p:nvSpPr>
        <p:spPr>
          <a:xfrm>
            <a:off x="594000" y="1458000"/>
            <a:ext cx="5271813" cy="552789"/>
          </a:xfrm>
        </p:spPr>
        <p:txBody>
          <a:bodyPr anchor="t" anchorCtr="0"/>
          <a:lstStyle>
            <a:lvl1pPr marL="0" indent="0">
              <a:lnSpc>
                <a:spcPct val="100000"/>
              </a:lnSpc>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sz="half" idx="1"/>
          </p:nvPr>
        </p:nvSpPr>
        <p:spPr>
          <a:xfrm>
            <a:off x="594000" y="2014946"/>
            <a:ext cx="5271813" cy="3931829"/>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6324600" y="2014945"/>
            <a:ext cx="5271000" cy="3931829"/>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LD_PresentationTitle"/>
          <p:cNvSpPr>
            <a:spLocks noGrp="1"/>
          </p:cNvSpPr>
          <p:nvPr>
            <p:ph type="ftr" sz="quarter" idx="11"/>
          </p:nvPr>
        </p:nvSpPr>
        <p:spPr/>
        <p:txBody>
          <a:bodyPr/>
          <a:lstStyle/>
          <a:p>
            <a:r>
              <a:rPr lang="en-SG"/>
              <a:t>Insert presentation title via Header &amp; Footer</a:t>
            </a:r>
            <a:endParaRPr lang="en-GB"/>
          </a:p>
        </p:txBody>
      </p:sp>
      <p:sp>
        <p:nvSpPr>
          <p:cNvPr id="7" name="Slide Number Placeholder 6"/>
          <p:cNvSpPr>
            <a:spLocks noGrp="1"/>
          </p:cNvSpPr>
          <p:nvPr>
            <p:ph type="sldNum" sz="quarter" idx="12"/>
          </p:nvPr>
        </p:nvSpPr>
        <p:spPr/>
        <p:txBody>
          <a:bodyPr/>
          <a:lstStyle/>
          <a:p>
            <a:r>
              <a:rPr lang="en-GB" b="0"/>
              <a:t>|</a:t>
            </a:r>
            <a:fld id="{161BE2EA-AEDB-4948-88E1-594E5C4BF481}" type="slidenum">
              <a:rPr lang="en-GB" smtClean="0"/>
              <a:pPr/>
              <a:t>‹#›</a:t>
            </a:fld>
            <a:endParaRPr lang="en-GB"/>
          </a:p>
        </p:txBody>
      </p:sp>
      <p:sp>
        <p:nvSpPr>
          <p:cNvPr id="11" name="Text Placeholder 4"/>
          <p:cNvSpPr>
            <a:spLocks noGrp="1"/>
          </p:cNvSpPr>
          <p:nvPr>
            <p:ph type="body" sz="quarter" idx="3"/>
          </p:nvPr>
        </p:nvSpPr>
        <p:spPr>
          <a:xfrm>
            <a:off x="6324600" y="1458000"/>
            <a:ext cx="5270999" cy="552364"/>
          </a:xfrm>
        </p:spPr>
        <p:txBody>
          <a:bodyPr anchor="t" anchorCtr="0"/>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3" name="Straight Connector 12"/>
          <p:cNvCxnSpPr/>
          <p:nvPr userDrawn="1"/>
        </p:nvCxnSpPr>
        <p:spPr>
          <a:xfrm>
            <a:off x="6324600" y="1356567"/>
            <a:ext cx="5271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594000" y="1356567"/>
            <a:ext cx="527181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655672"/>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a:p>
        </p:txBody>
      </p:sp>
      <p:sp>
        <p:nvSpPr>
          <p:cNvPr id="10" name="Text Placeholder 2"/>
          <p:cNvSpPr>
            <a:spLocks noGrp="1"/>
          </p:cNvSpPr>
          <p:nvPr>
            <p:ph type="body" idx="13"/>
          </p:nvPr>
        </p:nvSpPr>
        <p:spPr>
          <a:xfrm>
            <a:off x="593999" y="1458000"/>
            <a:ext cx="3363639" cy="475412"/>
          </a:xfrm>
        </p:spPr>
        <p:txBody>
          <a:bodyPr anchor="t" anchorCtr="0"/>
          <a:lstStyle>
            <a:lvl1pPr marL="0" indent="0">
              <a:lnSpc>
                <a:spcPct val="100000"/>
              </a:lnSpc>
              <a:spcBef>
                <a:spcPts val="0"/>
              </a:spcBef>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 name="Content Placeholder 3"/>
          <p:cNvSpPr>
            <a:spLocks noGrp="1"/>
          </p:cNvSpPr>
          <p:nvPr>
            <p:ph sz="half" idx="1"/>
          </p:nvPr>
        </p:nvSpPr>
        <p:spPr>
          <a:xfrm>
            <a:off x="593998" y="1936221"/>
            <a:ext cx="3360465" cy="4014988"/>
          </a:xfrm>
        </p:spPr>
        <p:txBody>
          <a:bodyPr/>
          <a:lstStyle>
            <a:lvl1pPr>
              <a:defRPr sz="1200"/>
            </a:lvl1pPr>
            <a:lvl2pPr>
              <a:defRPr sz="1100"/>
            </a:lvl2pPr>
            <a:lvl3pPr>
              <a:defRPr sz="1100"/>
            </a:lvl3pPr>
            <a:lvl4pPr>
              <a:defRPr sz="1100"/>
            </a:lvl4pPr>
            <a:lvl5pPr>
              <a:defRPr sz="1100"/>
            </a:lvl5pPr>
            <a:lvl6pPr>
              <a:defRPr sz="1000"/>
            </a:lvl6pPr>
            <a:lvl7pPr>
              <a:defRPr sz="1000"/>
            </a:lvl7pPr>
            <a:lvl8pPr>
              <a:defRPr sz="1000"/>
            </a:lvl8pPr>
            <a:lvl9pPr>
              <a:defRPr sz="1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Text Placeholder 4"/>
          <p:cNvSpPr>
            <a:spLocks noGrp="1"/>
          </p:cNvSpPr>
          <p:nvPr>
            <p:ph type="body" sz="quarter" idx="3"/>
          </p:nvPr>
        </p:nvSpPr>
        <p:spPr>
          <a:xfrm>
            <a:off x="4414839" y="1457325"/>
            <a:ext cx="3362324" cy="475200"/>
          </a:xfrm>
        </p:spPr>
        <p:txBody>
          <a:bodyPr anchor="t" anchorCtr="0"/>
          <a:lstStyle>
            <a:lvl1pPr marL="0" indent="0">
              <a:spcBef>
                <a:spcPts val="0"/>
              </a:spcBef>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5"/>
          <p:cNvSpPr>
            <a:spLocks noGrp="1"/>
          </p:cNvSpPr>
          <p:nvPr>
            <p:ph sz="half" idx="2"/>
          </p:nvPr>
        </p:nvSpPr>
        <p:spPr>
          <a:xfrm>
            <a:off x="4413600" y="1928082"/>
            <a:ext cx="3363563" cy="4014997"/>
          </a:xfrm>
        </p:spPr>
        <p:txBody>
          <a:bodyPr/>
          <a:lstStyle>
            <a:lvl1pPr>
              <a:defRPr sz="1200"/>
            </a:lvl1pPr>
            <a:lvl2pPr>
              <a:defRPr sz="1100"/>
            </a:lvl2pPr>
            <a:lvl3pPr>
              <a:defRPr sz="1100"/>
            </a:lvl3pPr>
            <a:lvl4pPr>
              <a:defRPr sz="1100"/>
            </a:lvl4pPr>
            <a:lvl5pPr>
              <a:defRPr sz="1100"/>
            </a:lvl5pPr>
            <a:lvl6pPr>
              <a:defRPr sz="1000"/>
            </a:lvl6pPr>
            <a:lvl7pPr>
              <a:defRPr sz="10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7" name="Text Placeholder 6"/>
          <p:cNvSpPr>
            <a:spLocks noGrp="1"/>
          </p:cNvSpPr>
          <p:nvPr>
            <p:ph type="body" sz="quarter" idx="15"/>
          </p:nvPr>
        </p:nvSpPr>
        <p:spPr>
          <a:xfrm>
            <a:off x="8236299" y="1457325"/>
            <a:ext cx="3360533" cy="475200"/>
          </a:xfrm>
        </p:spPr>
        <p:txBody>
          <a:bodyPr anchor="t" anchorCtr="0"/>
          <a:lstStyle>
            <a:lvl1pPr marL="0" indent="0">
              <a:spcBef>
                <a:spcPts val="0"/>
              </a:spcBef>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7"/>
          <p:cNvSpPr>
            <a:spLocks noGrp="1"/>
          </p:cNvSpPr>
          <p:nvPr>
            <p:ph sz="half" idx="14"/>
          </p:nvPr>
        </p:nvSpPr>
        <p:spPr>
          <a:xfrm>
            <a:off x="8233200" y="1936212"/>
            <a:ext cx="3362400" cy="4014997"/>
          </a:xfrm>
        </p:spPr>
        <p:txBody>
          <a:bodyPr/>
          <a:lstStyle>
            <a:lvl1pPr>
              <a:defRPr sz="1200"/>
            </a:lvl1pPr>
            <a:lvl2pPr>
              <a:defRPr sz="1100"/>
            </a:lvl2pPr>
            <a:lvl3pPr>
              <a:defRPr sz="1100"/>
            </a:lvl3pPr>
            <a:lvl4pPr>
              <a:defRPr sz="1100"/>
            </a:lvl4pPr>
            <a:lvl5pPr>
              <a:defRPr sz="1100"/>
            </a:lvl5pPr>
            <a:lvl6pPr>
              <a:defRPr sz="1000"/>
            </a:lvl6pPr>
            <a:lvl7pPr>
              <a:defRPr sz="10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LD_PresentationTitle"/>
          <p:cNvSpPr>
            <a:spLocks noGrp="1"/>
          </p:cNvSpPr>
          <p:nvPr>
            <p:ph type="ftr" sz="quarter" idx="11"/>
          </p:nvPr>
        </p:nvSpPr>
        <p:spPr/>
        <p:txBody>
          <a:bodyPr/>
          <a:lstStyle/>
          <a:p>
            <a:r>
              <a:rPr lang="en-SG"/>
              <a:t>Insert presentation title via Header &amp; Footer</a:t>
            </a:r>
            <a:endParaRPr lang="en-GB"/>
          </a:p>
        </p:txBody>
      </p:sp>
      <p:sp>
        <p:nvSpPr>
          <p:cNvPr id="7" name="Slide Number Placeholder 6"/>
          <p:cNvSpPr>
            <a:spLocks noGrp="1"/>
          </p:cNvSpPr>
          <p:nvPr>
            <p:ph type="sldNum" sz="quarter" idx="12"/>
          </p:nvPr>
        </p:nvSpPr>
        <p:spPr/>
        <p:txBody>
          <a:bodyPr/>
          <a:lstStyle/>
          <a:p>
            <a:r>
              <a:rPr lang="en-GB" b="0"/>
              <a:t>|</a:t>
            </a:r>
            <a:fld id="{161BE2EA-AEDB-4948-88E1-594E5C4BF481}" type="slidenum">
              <a:rPr lang="en-GB" smtClean="0"/>
              <a:pPr/>
              <a:t>‹#›</a:t>
            </a:fld>
            <a:endParaRPr lang="en-GB"/>
          </a:p>
        </p:txBody>
      </p:sp>
      <p:cxnSp>
        <p:nvCxnSpPr>
          <p:cNvPr id="18" name="Straight Connector 17"/>
          <p:cNvCxnSpPr/>
          <p:nvPr userDrawn="1"/>
        </p:nvCxnSpPr>
        <p:spPr>
          <a:xfrm>
            <a:off x="8236299" y="1356567"/>
            <a:ext cx="33613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413600" y="1356567"/>
            <a:ext cx="33617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8"/>
          <p:cNvSpPr>
            <a:spLocks noGrp="1"/>
          </p:cNvSpPr>
          <p:nvPr>
            <p:ph type="body" sz="quarter" idx="16"/>
          </p:nvPr>
        </p:nvSpPr>
        <p:spPr>
          <a:xfrm>
            <a:off x="594001" y="5946775"/>
            <a:ext cx="7181395" cy="150813"/>
          </a:xfrm>
        </p:spPr>
        <p:txBody>
          <a:bodyPr tIns="18000"/>
          <a:lstStyle>
            <a:lvl1pPr marL="0" indent="0">
              <a:spcBef>
                <a:spcPts val="0"/>
              </a:spcBef>
              <a:buFontTx/>
              <a:buNone/>
              <a:defRPr sz="700"/>
            </a:lvl1pPr>
            <a:lvl2pPr marL="0" indent="0">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stStyle>
          <a:p>
            <a:pPr lvl="0"/>
            <a:r>
              <a:rPr lang="en-US"/>
              <a:t>Edit Master text styles</a:t>
            </a:r>
          </a:p>
        </p:txBody>
      </p:sp>
      <p:cxnSp>
        <p:nvCxnSpPr>
          <p:cNvPr id="16" name="Straight Connector 15"/>
          <p:cNvCxnSpPr/>
          <p:nvPr userDrawn="1"/>
        </p:nvCxnSpPr>
        <p:spPr>
          <a:xfrm>
            <a:off x="594000" y="1356567"/>
            <a:ext cx="336363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733350"/>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on light blue">
    <p:spTree>
      <p:nvGrpSpPr>
        <p:cNvPr id="1" name=""/>
        <p:cNvGrpSpPr/>
        <p:nvPr/>
      </p:nvGrpSpPr>
      <p:grpSpPr>
        <a:xfrm>
          <a:off x="0" y="0"/>
          <a:ext cx="0" cy="0"/>
          <a:chOff x="0" y="0"/>
          <a:chExt cx="0" cy="0"/>
        </a:xfrm>
      </p:grpSpPr>
      <p:sp>
        <p:nvSpPr>
          <p:cNvPr id="10" name="Rectangle 9"/>
          <p:cNvSpPr/>
          <p:nvPr userDrawn="1"/>
        </p:nvSpPr>
        <p:spPr>
          <a:xfrm>
            <a:off x="0" y="0"/>
            <a:ext cx="12193295" cy="6354235"/>
          </a:xfrm>
          <a:prstGeom prst="rect">
            <a:avLst/>
          </a:prstGeom>
          <a:solidFill>
            <a:srgbClr val="B5E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
              </a:spcBef>
              <a:spcAft>
                <a:spcPts val="800"/>
              </a:spcAft>
            </a:pPr>
            <a:endParaRPr lang="en-GB" sz="3200"/>
          </a:p>
        </p:txBody>
      </p:sp>
      <p:sp>
        <p:nvSpPr>
          <p:cNvPr id="3" name="Content Placeholder 2"/>
          <p:cNvSpPr>
            <a:spLocks noGrp="1"/>
          </p:cNvSpPr>
          <p:nvPr>
            <p:ph idx="1"/>
          </p:nvPr>
        </p:nvSpPr>
        <p:spPr>
          <a:xfrm>
            <a:off x="594000" y="1457326"/>
            <a:ext cx="10994400" cy="44815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FLD_PresentationTitle"/>
          <p:cNvSpPr>
            <a:spLocks noGrp="1"/>
          </p:cNvSpPr>
          <p:nvPr>
            <p:ph type="ftr" sz="quarter" idx="11"/>
          </p:nvPr>
        </p:nvSpPr>
        <p:spPr/>
        <p:txBody>
          <a:bodyPr/>
          <a:lstStyle/>
          <a:p>
            <a:r>
              <a:rPr lang="en-SG"/>
              <a:t>Insert presentation title via Header &amp; Footer</a:t>
            </a:r>
            <a:endParaRPr lang="en-GB"/>
          </a:p>
        </p:txBody>
      </p:sp>
      <p:sp>
        <p:nvSpPr>
          <p:cNvPr id="9" name="Slide Number Placeholder 8"/>
          <p:cNvSpPr>
            <a:spLocks noGrp="1"/>
          </p:cNvSpPr>
          <p:nvPr>
            <p:ph type="sldNum" sz="quarter" idx="12"/>
          </p:nvPr>
        </p:nvSpPr>
        <p:spPr/>
        <p:txBody>
          <a:bodyPr/>
          <a:lstStyle/>
          <a:p>
            <a:r>
              <a:rPr lang="en-GB" b="0"/>
              <a:t>|</a:t>
            </a:r>
            <a:fld id="{161BE2EA-AEDB-4948-88E1-594E5C4BF481}" type="slidenum">
              <a:rPr lang="en-GB" smtClean="0"/>
              <a:pPr/>
              <a:t>‹#›</a:t>
            </a:fld>
            <a:endParaRPr lang="en-GB"/>
          </a:p>
        </p:txBody>
      </p:sp>
      <p:sp>
        <p:nvSpPr>
          <p:cNvPr id="13" name="Title Placeholder 1"/>
          <p:cNvSpPr>
            <a:spLocks noGrp="1"/>
          </p:cNvSpPr>
          <p:nvPr>
            <p:ph type="title"/>
          </p:nvPr>
        </p:nvSpPr>
        <p:spPr>
          <a:xfrm>
            <a:off x="572400" y="423334"/>
            <a:ext cx="9161332" cy="826125"/>
          </a:xfrm>
          <a:prstGeom prst="rect">
            <a:avLst/>
          </a:prstGeom>
        </p:spPr>
        <p:txBody>
          <a:bodyPr vert="horz" lIns="0" tIns="0" rIns="0" bIns="0" rtlCol="0" anchor="t" anchorCtr="0">
            <a:noAutofit/>
          </a:bodyPr>
          <a:lstStyle/>
          <a:p>
            <a:r>
              <a:rPr lang="en-US" noProof="0"/>
              <a:t>Click to edit Master title style</a:t>
            </a:r>
            <a:endParaRPr lang="en-GB" noProof="0"/>
          </a:p>
        </p:txBody>
      </p:sp>
      <p:cxnSp>
        <p:nvCxnSpPr>
          <p:cNvPr id="14" name="Straight Connector 13"/>
          <p:cNvCxnSpPr/>
          <p:nvPr userDrawn="1"/>
        </p:nvCxnSpPr>
        <p:spPr>
          <a:xfrm>
            <a:off x="594000" y="1356567"/>
            <a:ext cx="110016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09722F9-5E07-4E86-8C44-232724766F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6263" y="6096230"/>
            <a:ext cx="1621293" cy="761770"/>
          </a:xfrm>
          <a:prstGeom prst="rect">
            <a:avLst/>
          </a:prstGeom>
        </p:spPr>
      </p:pic>
    </p:spTree>
    <p:extLst>
      <p:ext uri="{BB962C8B-B14F-4D97-AF65-F5344CB8AC3E}">
        <p14:creationId xmlns:p14="http://schemas.microsoft.com/office/powerpoint/2010/main" val="11065335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on light blue">
    <p:spTree>
      <p:nvGrpSpPr>
        <p:cNvPr id="1" name=""/>
        <p:cNvGrpSpPr/>
        <p:nvPr/>
      </p:nvGrpSpPr>
      <p:grpSpPr>
        <a:xfrm>
          <a:off x="0" y="0"/>
          <a:ext cx="0" cy="0"/>
          <a:chOff x="0" y="0"/>
          <a:chExt cx="0" cy="0"/>
        </a:xfrm>
      </p:grpSpPr>
      <p:sp>
        <p:nvSpPr>
          <p:cNvPr id="10" name="Rectangle 9"/>
          <p:cNvSpPr/>
          <p:nvPr userDrawn="1"/>
        </p:nvSpPr>
        <p:spPr>
          <a:xfrm>
            <a:off x="0" y="1"/>
            <a:ext cx="12193295" cy="6354234"/>
          </a:xfrm>
          <a:prstGeom prst="rect">
            <a:avLst/>
          </a:prstGeom>
          <a:solidFill>
            <a:srgbClr val="B5E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
              </a:spcBef>
              <a:spcAft>
                <a:spcPts val="800"/>
              </a:spcAft>
            </a:pPr>
            <a:endParaRPr lang="en-GB" sz="3200"/>
          </a:p>
        </p:txBody>
      </p:sp>
      <p:sp>
        <p:nvSpPr>
          <p:cNvPr id="3" name="Content Placeholder 2"/>
          <p:cNvSpPr>
            <a:spLocks noGrp="1"/>
          </p:cNvSpPr>
          <p:nvPr>
            <p:ph idx="1"/>
          </p:nvPr>
        </p:nvSpPr>
        <p:spPr>
          <a:xfrm>
            <a:off x="594000" y="1457326"/>
            <a:ext cx="10994400" cy="44815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FLD_PresentationTitle"/>
          <p:cNvSpPr>
            <a:spLocks noGrp="1"/>
          </p:cNvSpPr>
          <p:nvPr>
            <p:ph type="ftr" sz="quarter" idx="11"/>
          </p:nvPr>
        </p:nvSpPr>
        <p:spPr/>
        <p:txBody>
          <a:bodyPr/>
          <a:lstStyle/>
          <a:p>
            <a:r>
              <a:rPr lang="en-SG"/>
              <a:t>Insert presentation title via Header &amp; Footer</a:t>
            </a:r>
            <a:endParaRPr lang="en-GB"/>
          </a:p>
        </p:txBody>
      </p:sp>
      <p:sp>
        <p:nvSpPr>
          <p:cNvPr id="9" name="Slide Number Placeholder 8"/>
          <p:cNvSpPr>
            <a:spLocks noGrp="1"/>
          </p:cNvSpPr>
          <p:nvPr>
            <p:ph type="sldNum" sz="quarter" idx="12"/>
          </p:nvPr>
        </p:nvSpPr>
        <p:spPr/>
        <p:txBody>
          <a:bodyPr/>
          <a:lstStyle/>
          <a:p>
            <a:r>
              <a:rPr lang="en-GB" b="0"/>
              <a:t>|</a:t>
            </a:r>
            <a:fld id="{161BE2EA-AEDB-4948-88E1-594E5C4BF481}" type="slidenum">
              <a:rPr lang="en-GB" smtClean="0"/>
              <a:pPr/>
              <a:t>‹#›</a:t>
            </a:fld>
            <a:endParaRPr lang="en-GB"/>
          </a:p>
        </p:txBody>
      </p:sp>
      <p:sp>
        <p:nvSpPr>
          <p:cNvPr id="13" name="Title Placeholder 1"/>
          <p:cNvSpPr>
            <a:spLocks noGrp="1"/>
          </p:cNvSpPr>
          <p:nvPr>
            <p:ph type="title"/>
          </p:nvPr>
        </p:nvSpPr>
        <p:spPr>
          <a:xfrm>
            <a:off x="572400" y="423334"/>
            <a:ext cx="9161332" cy="826125"/>
          </a:xfrm>
          <a:prstGeom prst="rect">
            <a:avLst/>
          </a:prstGeom>
        </p:spPr>
        <p:txBody>
          <a:bodyPr vert="horz" lIns="0" tIns="0" rIns="0" bIns="0" rtlCol="0" anchor="t" anchorCtr="0">
            <a:noAutofit/>
          </a:bodyPr>
          <a:lstStyle/>
          <a:p>
            <a:r>
              <a:rPr lang="en-US" noProof="0"/>
              <a:t>Click to edit Master title style</a:t>
            </a:r>
            <a:endParaRPr lang="en-GB" noProof="0"/>
          </a:p>
        </p:txBody>
      </p:sp>
      <p:pic>
        <p:nvPicPr>
          <p:cNvPr id="11" name="Picture 10">
            <a:extLst>
              <a:ext uri="{FF2B5EF4-FFF2-40B4-BE49-F238E27FC236}">
                <a16:creationId xmlns:a16="http://schemas.microsoft.com/office/drawing/2014/main" id="{D6E6840A-1E71-4BC1-B888-E4BD98031E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6263" y="6096230"/>
            <a:ext cx="1621293" cy="761770"/>
          </a:xfrm>
          <a:prstGeom prst="rect">
            <a:avLst/>
          </a:prstGeom>
        </p:spPr>
      </p:pic>
    </p:spTree>
    <p:extLst>
      <p:ext uri="{BB962C8B-B14F-4D97-AF65-F5344CB8AC3E}">
        <p14:creationId xmlns:p14="http://schemas.microsoft.com/office/powerpoint/2010/main" val="8596042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wo Content on light blue">
    <p:bg>
      <p:bgPr>
        <a:solidFill>
          <a:schemeClr val="bg1"/>
        </a:solidFill>
        <a:effectLst/>
      </p:bgPr>
    </p:bg>
    <p:spTree>
      <p:nvGrpSpPr>
        <p:cNvPr id="1" name=""/>
        <p:cNvGrpSpPr/>
        <p:nvPr/>
      </p:nvGrpSpPr>
      <p:grpSpPr>
        <a:xfrm>
          <a:off x="0" y="0"/>
          <a:ext cx="0" cy="0"/>
          <a:chOff x="0" y="0"/>
          <a:chExt cx="0" cy="0"/>
        </a:xfrm>
      </p:grpSpPr>
      <p:sp>
        <p:nvSpPr>
          <p:cNvPr id="14" name="Rectangle 13"/>
          <p:cNvSpPr/>
          <p:nvPr userDrawn="1"/>
        </p:nvSpPr>
        <p:spPr>
          <a:xfrm>
            <a:off x="1" y="1"/>
            <a:ext cx="12192000" cy="6354234"/>
          </a:xfrm>
          <a:prstGeom prst="rect">
            <a:avLst/>
          </a:prstGeom>
          <a:solidFill>
            <a:srgbClr val="B5E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
              </a:spcBef>
              <a:spcAft>
                <a:spcPts val="800"/>
              </a:spcAft>
            </a:pPr>
            <a:endParaRPr lang="en-GB" sz="3200"/>
          </a:p>
        </p:txBody>
      </p:sp>
      <p:sp>
        <p:nvSpPr>
          <p:cNvPr id="3" name="Content Placeholder 2"/>
          <p:cNvSpPr>
            <a:spLocks noGrp="1"/>
          </p:cNvSpPr>
          <p:nvPr>
            <p:ph sz="half" idx="1"/>
          </p:nvPr>
        </p:nvSpPr>
        <p:spPr>
          <a:xfrm>
            <a:off x="594000" y="1457325"/>
            <a:ext cx="5271813" cy="4489451"/>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6324600" y="1457325"/>
            <a:ext cx="5269335" cy="4489451"/>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FLD_PresentationTitle"/>
          <p:cNvSpPr>
            <a:spLocks noGrp="1"/>
          </p:cNvSpPr>
          <p:nvPr>
            <p:ph type="ftr" sz="quarter" idx="11"/>
          </p:nvPr>
        </p:nvSpPr>
        <p:spPr/>
        <p:txBody>
          <a:bodyPr/>
          <a:lstStyle/>
          <a:p>
            <a:r>
              <a:rPr lang="en-SG"/>
              <a:t>Insert presentation title via Header &amp; Footer</a:t>
            </a:r>
            <a:endParaRPr lang="en-GB"/>
          </a:p>
        </p:txBody>
      </p:sp>
      <p:sp>
        <p:nvSpPr>
          <p:cNvPr id="17" name="Slide Number Placeholder 16"/>
          <p:cNvSpPr>
            <a:spLocks noGrp="1"/>
          </p:cNvSpPr>
          <p:nvPr>
            <p:ph type="sldNum" sz="quarter" idx="12"/>
          </p:nvPr>
        </p:nvSpPr>
        <p:spPr/>
        <p:txBody>
          <a:bodyPr/>
          <a:lstStyle/>
          <a:p>
            <a:r>
              <a:rPr lang="en-GB" b="0"/>
              <a:t>|</a:t>
            </a:r>
            <a:fld id="{161BE2EA-AEDB-4948-88E1-594E5C4BF481}" type="slidenum">
              <a:rPr lang="en-GB" smtClean="0"/>
              <a:pPr/>
              <a:t>‹#›</a:t>
            </a:fld>
            <a:endParaRPr lang="en-GB"/>
          </a:p>
        </p:txBody>
      </p:sp>
      <p:sp>
        <p:nvSpPr>
          <p:cNvPr id="15" name="Title Placeholder 1"/>
          <p:cNvSpPr>
            <a:spLocks noGrp="1"/>
          </p:cNvSpPr>
          <p:nvPr>
            <p:ph type="title"/>
          </p:nvPr>
        </p:nvSpPr>
        <p:spPr>
          <a:xfrm>
            <a:off x="572400" y="423334"/>
            <a:ext cx="9165325" cy="826125"/>
          </a:xfrm>
          <a:prstGeom prst="rect">
            <a:avLst/>
          </a:prstGeom>
        </p:spPr>
        <p:txBody>
          <a:bodyPr vert="horz" lIns="0" tIns="0" rIns="0" bIns="0" rtlCol="0" anchor="t" anchorCtr="0">
            <a:noAutofit/>
          </a:bodyPr>
          <a:lstStyle/>
          <a:p>
            <a:r>
              <a:rPr lang="en-US" noProof="0"/>
              <a:t>Click to edit Master title style</a:t>
            </a:r>
            <a:endParaRPr lang="en-GB" noProof="0"/>
          </a:p>
        </p:txBody>
      </p:sp>
      <p:cxnSp>
        <p:nvCxnSpPr>
          <p:cNvPr id="19" name="Straight Connector 18"/>
          <p:cNvCxnSpPr/>
          <p:nvPr userDrawn="1"/>
        </p:nvCxnSpPr>
        <p:spPr>
          <a:xfrm>
            <a:off x="6324600" y="1356567"/>
            <a:ext cx="5271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94000" y="1356567"/>
            <a:ext cx="527181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0555DE1-1FEF-4EB9-B658-DBD5DFBD5F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6263" y="6096230"/>
            <a:ext cx="1621293" cy="761770"/>
          </a:xfrm>
          <a:prstGeom prst="rect">
            <a:avLst/>
          </a:prstGeom>
        </p:spPr>
      </p:pic>
    </p:spTree>
    <p:extLst>
      <p:ext uri="{BB962C8B-B14F-4D97-AF65-F5344CB8AC3E}">
        <p14:creationId xmlns:p14="http://schemas.microsoft.com/office/powerpoint/2010/main" val="1812297644"/>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Content II on light blue">
    <p:spTree>
      <p:nvGrpSpPr>
        <p:cNvPr id="1" name=""/>
        <p:cNvGrpSpPr/>
        <p:nvPr/>
      </p:nvGrpSpPr>
      <p:grpSpPr>
        <a:xfrm>
          <a:off x="0" y="0"/>
          <a:ext cx="0" cy="0"/>
          <a:chOff x="0" y="0"/>
          <a:chExt cx="0" cy="0"/>
        </a:xfrm>
      </p:grpSpPr>
      <p:sp>
        <p:nvSpPr>
          <p:cNvPr id="13" name="Rectangle 12"/>
          <p:cNvSpPr/>
          <p:nvPr userDrawn="1"/>
        </p:nvSpPr>
        <p:spPr>
          <a:xfrm>
            <a:off x="0" y="1"/>
            <a:ext cx="12193295" cy="6354234"/>
          </a:xfrm>
          <a:prstGeom prst="rect">
            <a:avLst/>
          </a:prstGeom>
          <a:solidFill>
            <a:srgbClr val="B5E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
              </a:spcBef>
              <a:spcAft>
                <a:spcPts val="800"/>
              </a:spcAft>
            </a:pPr>
            <a:endParaRPr lang="en-GB" sz="3200"/>
          </a:p>
        </p:txBody>
      </p:sp>
      <p:sp>
        <p:nvSpPr>
          <p:cNvPr id="10" name="Text Placeholder 2"/>
          <p:cNvSpPr>
            <a:spLocks noGrp="1"/>
          </p:cNvSpPr>
          <p:nvPr>
            <p:ph type="body" idx="13"/>
          </p:nvPr>
        </p:nvSpPr>
        <p:spPr>
          <a:xfrm>
            <a:off x="594000" y="1458000"/>
            <a:ext cx="5271813" cy="552789"/>
          </a:xfrm>
        </p:spPr>
        <p:txBody>
          <a:bodyPr anchor="t" anchorCtr="0"/>
          <a:lstStyle>
            <a:lvl1pPr marL="0" indent="0">
              <a:lnSpc>
                <a:spcPct val="100000"/>
              </a:lnSpc>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sz="half" idx="1"/>
          </p:nvPr>
        </p:nvSpPr>
        <p:spPr>
          <a:xfrm>
            <a:off x="594000" y="2014946"/>
            <a:ext cx="5271813" cy="3931829"/>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6324600" y="2014945"/>
            <a:ext cx="5271000" cy="3931829"/>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LD_PresentationTitle"/>
          <p:cNvSpPr>
            <a:spLocks noGrp="1"/>
          </p:cNvSpPr>
          <p:nvPr>
            <p:ph type="ftr" sz="quarter" idx="11"/>
          </p:nvPr>
        </p:nvSpPr>
        <p:spPr/>
        <p:txBody>
          <a:bodyPr/>
          <a:lstStyle/>
          <a:p>
            <a:r>
              <a:rPr lang="en-SG"/>
              <a:t>Insert presentation title via Header &amp; Footer</a:t>
            </a:r>
            <a:endParaRPr lang="en-GB"/>
          </a:p>
        </p:txBody>
      </p:sp>
      <p:sp>
        <p:nvSpPr>
          <p:cNvPr id="7" name="Slide Number Placeholder 6"/>
          <p:cNvSpPr>
            <a:spLocks noGrp="1"/>
          </p:cNvSpPr>
          <p:nvPr>
            <p:ph type="sldNum" sz="quarter" idx="12"/>
          </p:nvPr>
        </p:nvSpPr>
        <p:spPr/>
        <p:txBody>
          <a:bodyPr/>
          <a:lstStyle/>
          <a:p>
            <a:r>
              <a:rPr lang="en-GB" b="0"/>
              <a:t>|</a:t>
            </a:r>
            <a:fld id="{161BE2EA-AEDB-4948-88E1-594E5C4BF481}" type="slidenum">
              <a:rPr lang="en-GB" smtClean="0"/>
              <a:pPr/>
              <a:t>‹#›</a:t>
            </a:fld>
            <a:endParaRPr lang="en-GB"/>
          </a:p>
        </p:txBody>
      </p:sp>
      <p:sp>
        <p:nvSpPr>
          <p:cNvPr id="11" name="Text Placeholder 4"/>
          <p:cNvSpPr>
            <a:spLocks noGrp="1"/>
          </p:cNvSpPr>
          <p:nvPr>
            <p:ph type="body" sz="quarter" idx="3"/>
          </p:nvPr>
        </p:nvSpPr>
        <p:spPr>
          <a:xfrm>
            <a:off x="6324600" y="1458000"/>
            <a:ext cx="5271000" cy="552364"/>
          </a:xfrm>
        </p:spPr>
        <p:txBody>
          <a:bodyPr anchor="t" anchorCtr="0"/>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6" name="Straight Connector 15"/>
          <p:cNvCxnSpPr/>
          <p:nvPr userDrawn="1"/>
        </p:nvCxnSpPr>
        <p:spPr>
          <a:xfrm>
            <a:off x="6324600" y="1356567"/>
            <a:ext cx="5271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594000" y="1356567"/>
            <a:ext cx="527181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3F5A3CD-4187-4293-9FB9-7D40E09963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6263" y="6096230"/>
            <a:ext cx="1621293" cy="761770"/>
          </a:xfrm>
          <a:prstGeom prst="rect">
            <a:avLst/>
          </a:prstGeom>
        </p:spPr>
      </p:pic>
    </p:spTree>
    <p:extLst>
      <p:ext uri="{BB962C8B-B14F-4D97-AF65-F5344CB8AC3E}">
        <p14:creationId xmlns:p14="http://schemas.microsoft.com/office/powerpoint/2010/main" val="3819355110"/>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hree Content on light blue">
    <p:spTree>
      <p:nvGrpSpPr>
        <p:cNvPr id="1" name=""/>
        <p:cNvGrpSpPr/>
        <p:nvPr/>
      </p:nvGrpSpPr>
      <p:grpSpPr>
        <a:xfrm>
          <a:off x="0" y="0"/>
          <a:ext cx="0" cy="0"/>
          <a:chOff x="0" y="0"/>
          <a:chExt cx="0" cy="0"/>
        </a:xfrm>
      </p:grpSpPr>
      <p:sp>
        <p:nvSpPr>
          <p:cNvPr id="16" name="Rectangle 15"/>
          <p:cNvSpPr/>
          <p:nvPr userDrawn="1"/>
        </p:nvSpPr>
        <p:spPr>
          <a:xfrm>
            <a:off x="1" y="0"/>
            <a:ext cx="12192000" cy="6352183"/>
          </a:xfrm>
          <a:prstGeom prst="rect">
            <a:avLst/>
          </a:prstGeom>
          <a:solidFill>
            <a:srgbClr val="B5E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
              </a:spcBef>
              <a:spcAft>
                <a:spcPts val="800"/>
              </a:spcAft>
            </a:pPr>
            <a:endParaRPr lang="en-GB" sz="3200"/>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6" name="FLD_PresentationTitle"/>
          <p:cNvSpPr>
            <a:spLocks noGrp="1"/>
          </p:cNvSpPr>
          <p:nvPr>
            <p:ph type="ftr" sz="quarter" idx="11"/>
          </p:nvPr>
        </p:nvSpPr>
        <p:spPr/>
        <p:txBody>
          <a:bodyPr/>
          <a:lstStyle/>
          <a:p>
            <a:r>
              <a:rPr lang="en-SG"/>
              <a:t>Insert presentation title via Header &amp; Footer</a:t>
            </a:r>
            <a:endParaRPr lang="en-GB"/>
          </a:p>
        </p:txBody>
      </p:sp>
      <p:sp>
        <p:nvSpPr>
          <p:cNvPr id="7" name="Slide Number Placeholder 6"/>
          <p:cNvSpPr>
            <a:spLocks noGrp="1"/>
          </p:cNvSpPr>
          <p:nvPr>
            <p:ph type="sldNum" sz="quarter" idx="12"/>
          </p:nvPr>
        </p:nvSpPr>
        <p:spPr/>
        <p:txBody>
          <a:bodyPr/>
          <a:lstStyle/>
          <a:p>
            <a:r>
              <a:rPr lang="en-GB" b="0"/>
              <a:t>|</a:t>
            </a:r>
            <a:fld id="{161BE2EA-AEDB-4948-88E1-594E5C4BF481}" type="slidenum">
              <a:rPr lang="en-GB" smtClean="0"/>
              <a:pPr/>
              <a:t>‹#›</a:t>
            </a:fld>
            <a:endParaRPr lang="en-GB"/>
          </a:p>
        </p:txBody>
      </p:sp>
      <p:sp>
        <p:nvSpPr>
          <p:cNvPr id="33" name="Text Placeholder 2"/>
          <p:cNvSpPr>
            <a:spLocks noGrp="1"/>
          </p:cNvSpPr>
          <p:nvPr>
            <p:ph type="body" idx="13"/>
          </p:nvPr>
        </p:nvSpPr>
        <p:spPr>
          <a:xfrm>
            <a:off x="596900" y="1458000"/>
            <a:ext cx="3362400" cy="475412"/>
          </a:xfrm>
        </p:spPr>
        <p:txBody>
          <a:bodyPr anchor="t" anchorCtr="0"/>
          <a:lstStyle>
            <a:lvl1pPr marL="0" indent="0">
              <a:lnSpc>
                <a:spcPct val="100000"/>
              </a:lnSpc>
              <a:spcBef>
                <a:spcPts val="0"/>
              </a:spcBef>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4" name="Content Placeholder 3"/>
          <p:cNvSpPr>
            <a:spLocks noGrp="1"/>
          </p:cNvSpPr>
          <p:nvPr>
            <p:ph sz="half" idx="1"/>
          </p:nvPr>
        </p:nvSpPr>
        <p:spPr>
          <a:xfrm>
            <a:off x="593999" y="1936221"/>
            <a:ext cx="3362400" cy="4014988"/>
          </a:xfrm>
        </p:spPr>
        <p:txBody>
          <a:bodyPr/>
          <a:lstStyle>
            <a:lvl1pPr>
              <a:defRPr sz="1200"/>
            </a:lvl1pPr>
            <a:lvl2pPr>
              <a:defRPr sz="1100"/>
            </a:lvl2pPr>
            <a:lvl3pPr>
              <a:defRPr sz="1100"/>
            </a:lvl3pPr>
            <a:lvl4pPr>
              <a:defRPr sz="1100"/>
            </a:lvl4pPr>
            <a:lvl5pPr>
              <a:defRPr sz="1100"/>
            </a:lvl5pPr>
            <a:lvl6pPr>
              <a:defRPr sz="1000"/>
            </a:lvl6pPr>
            <a:lvl7pPr>
              <a:defRPr sz="1000"/>
            </a:lvl7pPr>
            <a:lvl8pPr>
              <a:defRPr sz="1000"/>
            </a:lvl8pPr>
            <a:lvl9pPr>
              <a:defRPr sz="1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Text Placeholder 4"/>
          <p:cNvSpPr>
            <a:spLocks noGrp="1"/>
          </p:cNvSpPr>
          <p:nvPr>
            <p:ph type="body" sz="quarter" idx="3"/>
          </p:nvPr>
        </p:nvSpPr>
        <p:spPr>
          <a:xfrm>
            <a:off x="4413600" y="1457325"/>
            <a:ext cx="3361975" cy="475200"/>
          </a:xfrm>
        </p:spPr>
        <p:txBody>
          <a:bodyPr anchor="t" anchorCtr="0"/>
          <a:lstStyle>
            <a:lvl1pPr marL="0" indent="0">
              <a:spcBef>
                <a:spcPts val="0"/>
              </a:spcBef>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6" name="Content Placeholder 5"/>
          <p:cNvSpPr>
            <a:spLocks noGrp="1"/>
          </p:cNvSpPr>
          <p:nvPr>
            <p:ph sz="half" idx="2"/>
          </p:nvPr>
        </p:nvSpPr>
        <p:spPr>
          <a:xfrm>
            <a:off x="4414838" y="1936211"/>
            <a:ext cx="3360737" cy="4014997"/>
          </a:xfrm>
        </p:spPr>
        <p:txBody>
          <a:bodyPr/>
          <a:lstStyle>
            <a:lvl1pPr>
              <a:defRPr sz="1200"/>
            </a:lvl1pPr>
            <a:lvl2pPr>
              <a:defRPr sz="1100"/>
            </a:lvl2pPr>
            <a:lvl3pPr>
              <a:defRPr sz="1100"/>
            </a:lvl3pPr>
            <a:lvl4pPr>
              <a:defRPr sz="1100"/>
            </a:lvl4pPr>
            <a:lvl5pPr>
              <a:defRPr sz="1100"/>
            </a:lvl5pPr>
            <a:lvl6pPr>
              <a:defRPr sz="1000"/>
            </a:lvl6pPr>
            <a:lvl7pPr>
              <a:defRPr sz="10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7" name="Text Placeholder 6"/>
          <p:cNvSpPr>
            <a:spLocks noGrp="1"/>
          </p:cNvSpPr>
          <p:nvPr>
            <p:ph type="body" sz="quarter" idx="15"/>
          </p:nvPr>
        </p:nvSpPr>
        <p:spPr>
          <a:xfrm>
            <a:off x="8231278" y="1457325"/>
            <a:ext cx="3363821" cy="475200"/>
          </a:xfrm>
        </p:spPr>
        <p:txBody>
          <a:bodyPr anchor="t" anchorCtr="0"/>
          <a:lstStyle>
            <a:lvl1pPr marL="0" indent="0">
              <a:spcBef>
                <a:spcPts val="0"/>
              </a:spcBef>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8" name="Content Placeholder 7"/>
          <p:cNvSpPr>
            <a:spLocks noGrp="1"/>
          </p:cNvSpPr>
          <p:nvPr>
            <p:ph sz="half" idx="14"/>
          </p:nvPr>
        </p:nvSpPr>
        <p:spPr>
          <a:xfrm>
            <a:off x="8232774" y="1936212"/>
            <a:ext cx="3362325" cy="4014997"/>
          </a:xfrm>
        </p:spPr>
        <p:txBody>
          <a:bodyPr/>
          <a:lstStyle>
            <a:lvl1pPr>
              <a:defRPr sz="1200"/>
            </a:lvl1pPr>
            <a:lvl2pPr>
              <a:defRPr sz="1100"/>
            </a:lvl2pPr>
            <a:lvl3pPr>
              <a:defRPr sz="1100"/>
            </a:lvl3pPr>
            <a:lvl4pPr>
              <a:defRPr sz="1100"/>
            </a:lvl4pPr>
            <a:lvl5pPr>
              <a:defRPr sz="1100"/>
            </a:lvl5pPr>
            <a:lvl6pPr>
              <a:defRPr sz="1000"/>
            </a:lvl6pPr>
            <a:lvl7pPr>
              <a:defRPr sz="10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2" name="Text Placeholder 8"/>
          <p:cNvSpPr>
            <a:spLocks noGrp="1"/>
          </p:cNvSpPr>
          <p:nvPr>
            <p:ph type="body" sz="quarter" idx="16"/>
          </p:nvPr>
        </p:nvSpPr>
        <p:spPr>
          <a:xfrm>
            <a:off x="597600" y="5946775"/>
            <a:ext cx="7177975" cy="150813"/>
          </a:xfrm>
        </p:spPr>
        <p:txBody>
          <a:bodyPr tIns="18000"/>
          <a:lstStyle>
            <a:lvl1pPr marL="0" indent="0">
              <a:spcBef>
                <a:spcPts val="0"/>
              </a:spcBef>
              <a:buFontTx/>
              <a:buNone/>
              <a:defRPr sz="700"/>
            </a:lvl1pPr>
            <a:lvl2pPr marL="0" indent="0">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stStyle>
          <a:p>
            <a:pPr lvl="0"/>
            <a:r>
              <a:rPr lang="en-US"/>
              <a:t>Edit Master text styles</a:t>
            </a:r>
          </a:p>
        </p:txBody>
      </p:sp>
      <p:cxnSp>
        <p:nvCxnSpPr>
          <p:cNvPr id="18" name="Straight Connector 17"/>
          <p:cNvCxnSpPr/>
          <p:nvPr userDrawn="1"/>
        </p:nvCxnSpPr>
        <p:spPr>
          <a:xfrm>
            <a:off x="8232775" y="1356567"/>
            <a:ext cx="33648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414838" y="1356567"/>
            <a:ext cx="33607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594000" y="1356567"/>
            <a:ext cx="336046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8956A-E5C1-42FB-A3F9-9E5FA47908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6263" y="6096230"/>
            <a:ext cx="1621293" cy="761770"/>
          </a:xfrm>
          <a:prstGeom prst="rect">
            <a:avLst/>
          </a:prstGeom>
        </p:spPr>
      </p:pic>
    </p:spTree>
    <p:extLst>
      <p:ext uri="{BB962C8B-B14F-4D97-AF65-F5344CB8AC3E}">
        <p14:creationId xmlns:p14="http://schemas.microsoft.com/office/powerpoint/2010/main" val="105992467"/>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on grey">
    <p:spTree>
      <p:nvGrpSpPr>
        <p:cNvPr id="1" name=""/>
        <p:cNvGrpSpPr/>
        <p:nvPr/>
      </p:nvGrpSpPr>
      <p:grpSpPr>
        <a:xfrm>
          <a:off x="0" y="0"/>
          <a:ext cx="0" cy="0"/>
          <a:chOff x="0" y="0"/>
          <a:chExt cx="0" cy="0"/>
        </a:xfrm>
      </p:grpSpPr>
      <p:sp>
        <p:nvSpPr>
          <p:cNvPr id="11" name="Rectangle 10"/>
          <p:cNvSpPr/>
          <p:nvPr userDrawn="1"/>
        </p:nvSpPr>
        <p:spPr>
          <a:xfrm>
            <a:off x="0" y="0"/>
            <a:ext cx="12193295" cy="635218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
              </a:spcBef>
              <a:spcAft>
                <a:spcPts val="800"/>
              </a:spcAft>
            </a:pPr>
            <a:endParaRPr lang="en-GB" sz="3200"/>
          </a:p>
        </p:txBody>
      </p:sp>
      <p:sp>
        <p:nvSpPr>
          <p:cNvPr id="3" name="Content Placeholder 2"/>
          <p:cNvSpPr>
            <a:spLocks noGrp="1"/>
          </p:cNvSpPr>
          <p:nvPr>
            <p:ph idx="1"/>
          </p:nvPr>
        </p:nvSpPr>
        <p:spPr>
          <a:xfrm>
            <a:off x="594000" y="1457326"/>
            <a:ext cx="10994400" cy="44958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FLD_PresentationTitle"/>
          <p:cNvSpPr>
            <a:spLocks noGrp="1"/>
          </p:cNvSpPr>
          <p:nvPr>
            <p:ph type="ftr" sz="quarter" idx="11"/>
          </p:nvPr>
        </p:nvSpPr>
        <p:spPr/>
        <p:txBody>
          <a:bodyPr/>
          <a:lstStyle/>
          <a:p>
            <a:r>
              <a:rPr lang="en-SG"/>
              <a:t>Insert presentation title via Header &amp; Footer</a:t>
            </a:r>
            <a:endParaRPr lang="en-GB"/>
          </a:p>
        </p:txBody>
      </p:sp>
      <p:sp>
        <p:nvSpPr>
          <p:cNvPr id="9" name="Slide Number Placeholder 8"/>
          <p:cNvSpPr>
            <a:spLocks noGrp="1"/>
          </p:cNvSpPr>
          <p:nvPr>
            <p:ph type="sldNum" sz="quarter" idx="12"/>
          </p:nvPr>
        </p:nvSpPr>
        <p:spPr/>
        <p:txBody>
          <a:bodyPr/>
          <a:lstStyle/>
          <a:p>
            <a:r>
              <a:rPr lang="en-GB" b="0"/>
              <a:t>|</a:t>
            </a:r>
            <a:fld id="{161BE2EA-AEDB-4948-88E1-594E5C4BF481}" type="slidenum">
              <a:rPr lang="en-GB" smtClean="0"/>
              <a:pPr/>
              <a:t>‹#›</a:t>
            </a:fld>
            <a:endParaRPr lang="en-GB"/>
          </a:p>
        </p:txBody>
      </p:sp>
      <p:sp>
        <p:nvSpPr>
          <p:cNvPr id="13" name="Title Placeholder 1"/>
          <p:cNvSpPr>
            <a:spLocks noGrp="1"/>
          </p:cNvSpPr>
          <p:nvPr>
            <p:ph type="title"/>
          </p:nvPr>
        </p:nvSpPr>
        <p:spPr>
          <a:xfrm>
            <a:off x="572400" y="423334"/>
            <a:ext cx="9165325" cy="826125"/>
          </a:xfrm>
          <a:prstGeom prst="rect">
            <a:avLst/>
          </a:prstGeom>
        </p:spPr>
        <p:txBody>
          <a:bodyPr vert="horz" lIns="0" tIns="0" rIns="0" bIns="0" rtlCol="0" anchor="t" anchorCtr="0">
            <a:noAutofit/>
          </a:bodyPr>
          <a:lstStyle/>
          <a:p>
            <a:r>
              <a:rPr lang="en-US" noProof="0"/>
              <a:t>Click to edit Master title style</a:t>
            </a:r>
            <a:endParaRPr lang="en-GB" noProof="0"/>
          </a:p>
        </p:txBody>
      </p:sp>
      <p:cxnSp>
        <p:nvCxnSpPr>
          <p:cNvPr id="14" name="Straight Connector 13"/>
          <p:cNvCxnSpPr/>
          <p:nvPr userDrawn="1"/>
        </p:nvCxnSpPr>
        <p:spPr>
          <a:xfrm>
            <a:off x="594000" y="1356567"/>
            <a:ext cx="110016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4064EBA-E8EF-460F-9289-FFEC9E5AFB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6263" y="6096230"/>
            <a:ext cx="1621293" cy="761770"/>
          </a:xfrm>
          <a:prstGeom prst="rect">
            <a:avLst/>
          </a:prstGeom>
        </p:spPr>
      </p:pic>
    </p:spTree>
    <p:extLst>
      <p:ext uri="{BB962C8B-B14F-4D97-AF65-F5344CB8AC3E}">
        <p14:creationId xmlns:p14="http://schemas.microsoft.com/office/powerpoint/2010/main" val="32112887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wo Content on grey">
    <p:spTree>
      <p:nvGrpSpPr>
        <p:cNvPr id="1" name=""/>
        <p:cNvGrpSpPr/>
        <p:nvPr/>
      </p:nvGrpSpPr>
      <p:grpSpPr>
        <a:xfrm>
          <a:off x="0" y="0"/>
          <a:ext cx="0" cy="0"/>
          <a:chOff x="0" y="0"/>
          <a:chExt cx="0" cy="0"/>
        </a:xfrm>
      </p:grpSpPr>
      <p:sp>
        <p:nvSpPr>
          <p:cNvPr id="15" name="Rectangle 14"/>
          <p:cNvSpPr/>
          <p:nvPr userDrawn="1"/>
        </p:nvSpPr>
        <p:spPr>
          <a:xfrm>
            <a:off x="0" y="0"/>
            <a:ext cx="12193295" cy="635218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80"/>
              </a:spcBef>
              <a:spcAft>
                <a:spcPts val="800"/>
              </a:spcAft>
            </a:pPr>
            <a:endParaRPr lang="en-GB" sz="3200"/>
          </a:p>
        </p:txBody>
      </p:sp>
      <p:sp>
        <p:nvSpPr>
          <p:cNvPr id="5"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sz="half" idx="1"/>
          </p:nvPr>
        </p:nvSpPr>
        <p:spPr>
          <a:xfrm>
            <a:off x="594000" y="1457325"/>
            <a:ext cx="5271813" cy="4489451"/>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6324600" y="1457325"/>
            <a:ext cx="5270999" cy="4489451"/>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FLD_PresentationTitle"/>
          <p:cNvSpPr>
            <a:spLocks noGrp="1"/>
          </p:cNvSpPr>
          <p:nvPr>
            <p:ph type="ftr" sz="quarter" idx="11"/>
          </p:nvPr>
        </p:nvSpPr>
        <p:spPr/>
        <p:txBody>
          <a:bodyPr/>
          <a:lstStyle/>
          <a:p>
            <a:r>
              <a:rPr lang="en-SG"/>
              <a:t>Insert presentation title via Header &amp; Footer</a:t>
            </a:r>
            <a:endParaRPr lang="en-GB"/>
          </a:p>
        </p:txBody>
      </p:sp>
      <p:sp>
        <p:nvSpPr>
          <p:cNvPr id="17" name="Slide Number Placeholder 16"/>
          <p:cNvSpPr>
            <a:spLocks noGrp="1"/>
          </p:cNvSpPr>
          <p:nvPr>
            <p:ph type="sldNum" sz="quarter" idx="12"/>
          </p:nvPr>
        </p:nvSpPr>
        <p:spPr/>
        <p:txBody>
          <a:bodyPr/>
          <a:lstStyle/>
          <a:p>
            <a:r>
              <a:rPr lang="en-GB" b="0"/>
              <a:t>|</a:t>
            </a:r>
            <a:fld id="{161BE2EA-AEDB-4948-88E1-594E5C4BF481}" type="slidenum">
              <a:rPr lang="en-GB" smtClean="0"/>
              <a:pPr/>
              <a:t>‹#›</a:t>
            </a:fld>
            <a:endParaRPr lang="en-GB"/>
          </a:p>
        </p:txBody>
      </p:sp>
      <p:cxnSp>
        <p:nvCxnSpPr>
          <p:cNvPr id="19" name="Straight Connector 18"/>
          <p:cNvCxnSpPr/>
          <p:nvPr userDrawn="1"/>
        </p:nvCxnSpPr>
        <p:spPr>
          <a:xfrm>
            <a:off x="6324600" y="1356567"/>
            <a:ext cx="5271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94000" y="1356567"/>
            <a:ext cx="527181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568D427-3FEF-45ED-BB07-C6D298D9E2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6263" y="6096230"/>
            <a:ext cx="1621293" cy="761770"/>
          </a:xfrm>
          <a:prstGeom prst="rect">
            <a:avLst/>
          </a:prstGeom>
        </p:spPr>
      </p:pic>
    </p:spTree>
    <p:extLst>
      <p:ext uri="{BB962C8B-B14F-4D97-AF65-F5344CB8AC3E}">
        <p14:creationId xmlns:p14="http://schemas.microsoft.com/office/powerpoint/2010/main" val="212783931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0063" y="501649"/>
            <a:ext cx="11190287"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00063" y="1943099"/>
            <a:ext cx="5464800" cy="3694879"/>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25550" y="1943099"/>
            <a:ext cx="5464800" cy="3694879"/>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18C6ED01-FBEF-43FA-9DEC-6C188F0B9998}"/>
              </a:ext>
            </a:extLst>
          </p:cNvPr>
          <p:cNvSpPr>
            <a:spLocks noGrp="1"/>
          </p:cNvSpPr>
          <p:nvPr>
            <p:ph type="ftr" sz="quarter" idx="15"/>
          </p:nvPr>
        </p:nvSpPr>
        <p:spPr/>
        <p:txBody>
          <a:bodyPr/>
          <a:lstStyle/>
          <a:p>
            <a:r>
              <a:rPr lang="en-GB"/>
              <a:t>Insert presentation title via Header &amp; Footer</a:t>
            </a:r>
          </a:p>
        </p:txBody>
      </p:sp>
      <p:sp>
        <p:nvSpPr>
          <p:cNvPr id="13" name="Slide Number Placeholder 12">
            <a:extLst>
              <a:ext uri="{FF2B5EF4-FFF2-40B4-BE49-F238E27FC236}">
                <a16:creationId xmlns:a16="http://schemas.microsoft.com/office/drawing/2014/main" id="{E56BDAC3-1A7D-4E21-85A0-10315A7DA9F4}"/>
              </a:ext>
            </a:extLst>
          </p:cNvPr>
          <p:cNvSpPr>
            <a:spLocks noGrp="1"/>
          </p:cNvSpPr>
          <p:nvPr>
            <p:ph type="sldNum" sz="quarter" idx="16"/>
          </p:nvPr>
        </p:nvSpPr>
        <p:spPr/>
        <p:txBody>
          <a:bodyPr/>
          <a:lstStyle/>
          <a:p>
            <a:fld id="{43A204BC-C5BA-4EF4-ABC8-D45123A0C528}" type="slidenum">
              <a:rPr lang="en-GB" smtClean="0"/>
              <a:pPr/>
              <a:t>‹#›</a:t>
            </a:fld>
            <a:endParaRPr lang="en-GB"/>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348827502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wo Content II on grey">
    <p:spTree>
      <p:nvGrpSpPr>
        <p:cNvPr id="1" name=""/>
        <p:cNvGrpSpPr/>
        <p:nvPr/>
      </p:nvGrpSpPr>
      <p:grpSpPr>
        <a:xfrm>
          <a:off x="0" y="0"/>
          <a:ext cx="0" cy="0"/>
          <a:chOff x="0" y="0"/>
          <a:chExt cx="0" cy="0"/>
        </a:xfrm>
      </p:grpSpPr>
      <p:sp>
        <p:nvSpPr>
          <p:cNvPr id="15" name="Rectangle 14"/>
          <p:cNvSpPr/>
          <p:nvPr userDrawn="1"/>
        </p:nvSpPr>
        <p:spPr>
          <a:xfrm>
            <a:off x="0" y="0"/>
            <a:ext cx="12193295" cy="635218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80"/>
              </a:spcBef>
              <a:spcAft>
                <a:spcPts val="800"/>
              </a:spcAft>
            </a:pPr>
            <a:endParaRPr lang="en-GB" sz="3200"/>
          </a:p>
        </p:txBody>
      </p:sp>
      <p:sp>
        <p:nvSpPr>
          <p:cNvPr id="10" name="Text Placeholder 2"/>
          <p:cNvSpPr>
            <a:spLocks noGrp="1"/>
          </p:cNvSpPr>
          <p:nvPr>
            <p:ph type="body" idx="13"/>
          </p:nvPr>
        </p:nvSpPr>
        <p:spPr>
          <a:xfrm>
            <a:off x="594000" y="1458000"/>
            <a:ext cx="5271813" cy="552789"/>
          </a:xfrm>
        </p:spPr>
        <p:txBody>
          <a:bodyPr anchor="t" anchorCtr="0"/>
          <a:lstStyle>
            <a:lvl1pPr marL="0" indent="0">
              <a:lnSpc>
                <a:spcPct val="100000"/>
              </a:lnSpc>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sz="half" idx="1"/>
          </p:nvPr>
        </p:nvSpPr>
        <p:spPr>
          <a:xfrm>
            <a:off x="594000" y="2014946"/>
            <a:ext cx="5271813" cy="3931829"/>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6324600" y="2014945"/>
            <a:ext cx="5270999" cy="3931829"/>
          </a:xfrm>
        </p:spPr>
        <p:txBody>
          <a:bodyPr/>
          <a:lstStyle>
            <a:lvl1pPr>
              <a:defRPr sz="18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LD_PresentationTitle"/>
          <p:cNvSpPr>
            <a:spLocks noGrp="1"/>
          </p:cNvSpPr>
          <p:nvPr>
            <p:ph type="ftr" sz="quarter" idx="11"/>
          </p:nvPr>
        </p:nvSpPr>
        <p:spPr/>
        <p:txBody>
          <a:bodyPr/>
          <a:lstStyle/>
          <a:p>
            <a:r>
              <a:rPr lang="en-SG"/>
              <a:t>Insert presentation title via Header &amp; Footer</a:t>
            </a:r>
            <a:endParaRPr lang="en-GB"/>
          </a:p>
        </p:txBody>
      </p:sp>
      <p:sp>
        <p:nvSpPr>
          <p:cNvPr id="7" name="Slide Number Placeholder 6"/>
          <p:cNvSpPr>
            <a:spLocks noGrp="1"/>
          </p:cNvSpPr>
          <p:nvPr>
            <p:ph type="sldNum" sz="quarter" idx="12"/>
          </p:nvPr>
        </p:nvSpPr>
        <p:spPr/>
        <p:txBody>
          <a:bodyPr/>
          <a:lstStyle/>
          <a:p>
            <a:r>
              <a:rPr lang="en-GB" b="0"/>
              <a:t>|</a:t>
            </a:r>
            <a:fld id="{161BE2EA-AEDB-4948-88E1-594E5C4BF481}" type="slidenum">
              <a:rPr lang="en-GB" smtClean="0"/>
              <a:pPr/>
              <a:t>‹#›</a:t>
            </a:fld>
            <a:endParaRPr lang="en-GB"/>
          </a:p>
        </p:txBody>
      </p:sp>
      <p:sp>
        <p:nvSpPr>
          <p:cNvPr id="11" name="Text Placeholder 4"/>
          <p:cNvSpPr>
            <a:spLocks noGrp="1"/>
          </p:cNvSpPr>
          <p:nvPr>
            <p:ph type="body" sz="quarter" idx="3"/>
          </p:nvPr>
        </p:nvSpPr>
        <p:spPr>
          <a:xfrm>
            <a:off x="6324600" y="1458000"/>
            <a:ext cx="5270999" cy="552364"/>
          </a:xfrm>
        </p:spPr>
        <p:txBody>
          <a:bodyPr anchor="t" anchorCtr="0"/>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6" name="Straight Connector 15"/>
          <p:cNvCxnSpPr/>
          <p:nvPr userDrawn="1"/>
        </p:nvCxnSpPr>
        <p:spPr>
          <a:xfrm>
            <a:off x="6324600" y="1356567"/>
            <a:ext cx="5271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594000" y="1356567"/>
            <a:ext cx="527181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DA56226-D293-4F73-9CD4-0A008856F9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6263" y="6096230"/>
            <a:ext cx="1621293" cy="761770"/>
          </a:xfrm>
          <a:prstGeom prst="rect">
            <a:avLst/>
          </a:prstGeom>
        </p:spPr>
      </p:pic>
    </p:spTree>
    <p:extLst>
      <p:ext uri="{BB962C8B-B14F-4D97-AF65-F5344CB8AC3E}">
        <p14:creationId xmlns:p14="http://schemas.microsoft.com/office/powerpoint/2010/main" val="3417637814"/>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hree Content on grey">
    <p:spTree>
      <p:nvGrpSpPr>
        <p:cNvPr id="1" name=""/>
        <p:cNvGrpSpPr/>
        <p:nvPr/>
      </p:nvGrpSpPr>
      <p:grpSpPr>
        <a:xfrm>
          <a:off x="0" y="0"/>
          <a:ext cx="0" cy="0"/>
          <a:chOff x="0" y="0"/>
          <a:chExt cx="0" cy="0"/>
        </a:xfrm>
      </p:grpSpPr>
      <p:sp>
        <p:nvSpPr>
          <p:cNvPr id="31" name="Rectangle 14"/>
          <p:cNvSpPr/>
          <p:nvPr userDrawn="1"/>
        </p:nvSpPr>
        <p:spPr>
          <a:xfrm>
            <a:off x="0" y="0"/>
            <a:ext cx="12193295" cy="635218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80"/>
              </a:spcBef>
              <a:spcAft>
                <a:spcPts val="800"/>
              </a:spcAft>
            </a:pPr>
            <a:endParaRPr lang="en-GB" sz="3200"/>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6" name="FLD_PresentationTitle"/>
          <p:cNvSpPr>
            <a:spLocks noGrp="1"/>
          </p:cNvSpPr>
          <p:nvPr>
            <p:ph type="ftr" sz="quarter" idx="11"/>
          </p:nvPr>
        </p:nvSpPr>
        <p:spPr/>
        <p:txBody>
          <a:bodyPr/>
          <a:lstStyle/>
          <a:p>
            <a:r>
              <a:rPr lang="en-SG"/>
              <a:t>Insert presentation title via Header &amp; Footer</a:t>
            </a:r>
            <a:endParaRPr lang="en-GB"/>
          </a:p>
        </p:txBody>
      </p:sp>
      <p:sp>
        <p:nvSpPr>
          <p:cNvPr id="7" name="Slide Number Placeholder 6"/>
          <p:cNvSpPr>
            <a:spLocks noGrp="1"/>
          </p:cNvSpPr>
          <p:nvPr>
            <p:ph type="sldNum" sz="quarter" idx="12"/>
          </p:nvPr>
        </p:nvSpPr>
        <p:spPr/>
        <p:txBody>
          <a:bodyPr/>
          <a:lstStyle/>
          <a:p>
            <a:r>
              <a:rPr lang="en-GB" b="0"/>
              <a:t>|</a:t>
            </a:r>
            <a:fld id="{161BE2EA-AEDB-4948-88E1-594E5C4BF481}" type="slidenum">
              <a:rPr lang="en-GB" smtClean="0"/>
              <a:pPr/>
              <a:t>‹#›</a:t>
            </a:fld>
            <a:endParaRPr lang="en-GB"/>
          </a:p>
        </p:txBody>
      </p:sp>
      <p:sp>
        <p:nvSpPr>
          <p:cNvPr id="22" name="Text Placeholder 2"/>
          <p:cNvSpPr>
            <a:spLocks noGrp="1"/>
          </p:cNvSpPr>
          <p:nvPr>
            <p:ph type="body" idx="13"/>
          </p:nvPr>
        </p:nvSpPr>
        <p:spPr>
          <a:xfrm>
            <a:off x="594000" y="1458000"/>
            <a:ext cx="3362400" cy="475412"/>
          </a:xfrm>
        </p:spPr>
        <p:txBody>
          <a:bodyPr anchor="t" anchorCtr="0"/>
          <a:lstStyle>
            <a:lvl1pPr marL="0" indent="0">
              <a:lnSpc>
                <a:spcPct val="100000"/>
              </a:lnSpc>
              <a:spcBef>
                <a:spcPts val="0"/>
              </a:spcBef>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Content Placeholder 3"/>
          <p:cNvSpPr>
            <a:spLocks noGrp="1"/>
          </p:cNvSpPr>
          <p:nvPr>
            <p:ph sz="half" idx="1"/>
          </p:nvPr>
        </p:nvSpPr>
        <p:spPr>
          <a:xfrm>
            <a:off x="593999" y="1936221"/>
            <a:ext cx="3362400" cy="4014988"/>
          </a:xfrm>
        </p:spPr>
        <p:txBody>
          <a:bodyPr/>
          <a:lstStyle>
            <a:lvl1pPr>
              <a:defRPr sz="1200"/>
            </a:lvl1pPr>
            <a:lvl2pPr>
              <a:defRPr sz="1100"/>
            </a:lvl2pPr>
            <a:lvl3pPr>
              <a:defRPr sz="1100"/>
            </a:lvl3pPr>
            <a:lvl4pPr>
              <a:defRPr sz="1100"/>
            </a:lvl4pPr>
            <a:lvl5pPr>
              <a:defRPr sz="1100"/>
            </a:lvl5pPr>
            <a:lvl6pPr>
              <a:defRPr sz="1000"/>
            </a:lvl6pPr>
            <a:lvl7pPr>
              <a:defRPr sz="1000"/>
            </a:lvl7pPr>
            <a:lvl8pPr>
              <a:defRPr sz="1000"/>
            </a:lvl8pPr>
            <a:lvl9pPr>
              <a:defRPr sz="1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6" name="Text Placeholder 4"/>
          <p:cNvSpPr>
            <a:spLocks noGrp="1"/>
          </p:cNvSpPr>
          <p:nvPr>
            <p:ph type="body" sz="quarter" idx="3"/>
          </p:nvPr>
        </p:nvSpPr>
        <p:spPr>
          <a:xfrm>
            <a:off x="4414837" y="1457325"/>
            <a:ext cx="3360739" cy="475200"/>
          </a:xfrm>
        </p:spPr>
        <p:txBody>
          <a:bodyPr anchor="t" anchorCtr="0"/>
          <a:lstStyle>
            <a:lvl1pPr marL="0" indent="0">
              <a:spcBef>
                <a:spcPts val="0"/>
              </a:spcBef>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Content Placeholder 5"/>
          <p:cNvSpPr>
            <a:spLocks noGrp="1"/>
          </p:cNvSpPr>
          <p:nvPr>
            <p:ph sz="half" idx="2"/>
          </p:nvPr>
        </p:nvSpPr>
        <p:spPr>
          <a:xfrm>
            <a:off x="4414838" y="1936211"/>
            <a:ext cx="3360738" cy="4014997"/>
          </a:xfrm>
        </p:spPr>
        <p:txBody>
          <a:bodyPr/>
          <a:lstStyle>
            <a:lvl1pPr>
              <a:defRPr sz="1200"/>
            </a:lvl1pPr>
            <a:lvl2pPr>
              <a:defRPr sz="1100"/>
            </a:lvl2pPr>
            <a:lvl3pPr>
              <a:defRPr sz="1100"/>
            </a:lvl3pPr>
            <a:lvl4pPr>
              <a:defRPr sz="1100"/>
            </a:lvl4pPr>
            <a:lvl5pPr>
              <a:defRPr sz="1100"/>
            </a:lvl5pPr>
            <a:lvl6pPr>
              <a:defRPr sz="1000"/>
            </a:lvl6pPr>
            <a:lvl7pPr>
              <a:defRPr sz="10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8" name="Text Placeholder 6"/>
          <p:cNvSpPr>
            <a:spLocks noGrp="1"/>
          </p:cNvSpPr>
          <p:nvPr>
            <p:ph type="body" sz="quarter" idx="15"/>
          </p:nvPr>
        </p:nvSpPr>
        <p:spPr>
          <a:xfrm>
            <a:off x="8234013" y="1457325"/>
            <a:ext cx="3363586" cy="475200"/>
          </a:xfrm>
        </p:spPr>
        <p:txBody>
          <a:bodyPr anchor="t" anchorCtr="0"/>
          <a:lstStyle>
            <a:lvl1pPr marL="0" indent="0">
              <a:spcBef>
                <a:spcPts val="0"/>
              </a:spcBef>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Content Placeholder 7"/>
          <p:cNvSpPr>
            <a:spLocks noGrp="1"/>
          </p:cNvSpPr>
          <p:nvPr>
            <p:ph sz="half" idx="14"/>
          </p:nvPr>
        </p:nvSpPr>
        <p:spPr>
          <a:xfrm>
            <a:off x="8234013" y="1936212"/>
            <a:ext cx="3363585" cy="4014997"/>
          </a:xfrm>
        </p:spPr>
        <p:txBody>
          <a:bodyPr/>
          <a:lstStyle>
            <a:lvl1pPr>
              <a:defRPr sz="1200"/>
            </a:lvl1pPr>
            <a:lvl2pPr>
              <a:defRPr sz="1100"/>
            </a:lvl2pPr>
            <a:lvl3pPr>
              <a:defRPr sz="1100"/>
            </a:lvl3pPr>
            <a:lvl4pPr>
              <a:defRPr sz="1100"/>
            </a:lvl4pPr>
            <a:lvl5pPr>
              <a:defRPr sz="1100"/>
            </a:lvl5pPr>
            <a:lvl6pPr>
              <a:defRPr sz="1000"/>
            </a:lvl6pPr>
            <a:lvl7pPr>
              <a:defRPr sz="1000"/>
            </a:lvl7pPr>
            <a:lvl8pPr>
              <a:defRPr sz="2400"/>
            </a:lvl8pPr>
            <a:lvl9pPr>
              <a:defRPr sz="2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Text Placeholder 8"/>
          <p:cNvSpPr>
            <a:spLocks noGrp="1"/>
          </p:cNvSpPr>
          <p:nvPr>
            <p:ph type="body" sz="quarter" idx="16"/>
          </p:nvPr>
        </p:nvSpPr>
        <p:spPr>
          <a:xfrm>
            <a:off x="597600" y="5946775"/>
            <a:ext cx="7177975" cy="150813"/>
          </a:xfrm>
        </p:spPr>
        <p:txBody>
          <a:bodyPr tIns="18000"/>
          <a:lstStyle>
            <a:lvl1pPr marL="0" indent="0">
              <a:spcBef>
                <a:spcPts val="0"/>
              </a:spcBef>
              <a:buFontTx/>
              <a:buNone/>
              <a:defRPr sz="700"/>
            </a:lvl1pPr>
            <a:lvl2pPr marL="0" indent="0">
              <a:spcBef>
                <a:spcPts val="0"/>
              </a:spcBef>
              <a:buFontTx/>
              <a:buNone/>
              <a:defRPr sz="700"/>
            </a:lvl2pPr>
            <a:lvl3pPr marL="0" indent="0">
              <a:spcBef>
                <a:spcPts val="0"/>
              </a:spcBef>
              <a:buFontTx/>
              <a:buNone/>
              <a:defRPr sz="700"/>
            </a:lvl3pPr>
            <a:lvl4pPr marL="0" indent="0">
              <a:spcBef>
                <a:spcPts val="0"/>
              </a:spcBef>
              <a:buFontTx/>
              <a:buNone/>
              <a:defRPr sz="700"/>
            </a:lvl4pPr>
            <a:lvl5pPr marL="0" indent="0">
              <a:spcBef>
                <a:spcPts val="0"/>
              </a:spcBef>
              <a:buFontTx/>
              <a:buNone/>
              <a:defRPr sz="700"/>
            </a:lvl5pPr>
          </a:lstStyle>
          <a:p>
            <a:pPr lvl="0"/>
            <a:r>
              <a:rPr lang="en-US"/>
              <a:t>Edit Master text styles</a:t>
            </a:r>
          </a:p>
        </p:txBody>
      </p:sp>
      <p:cxnSp>
        <p:nvCxnSpPr>
          <p:cNvPr id="18" name="Straight Connector 17"/>
          <p:cNvCxnSpPr/>
          <p:nvPr userDrawn="1"/>
        </p:nvCxnSpPr>
        <p:spPr>
          <a:xfrm>
            <a:off x="8232775" y="1356567"/>
            <a:ext cx="336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413600" y="1356567"/>
            <a:ext cx="336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4000" y="1356567"/>
            <a:ext cx="336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876AD71-BEF2-44EE-B0EC-06ACC6B32E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6263" y="6096230"/>
            <a:ext cx="1621293" cy="761770"/>
          </a:xfrm>
          <a:prstGeom prst="rect">
            <a:avLst/>
          </a:prstGeom>
        </p:spPr>
      </p:pic>
    </p:spTree>
    <p:extLst>
      <p:ext uri="{BB962C8B-B14F-4D97-AF65-F5344CB8AC3E}">
        <p14:creationId xmlns:p14="http://schemas.microsoft.com/office/powerpoint/2010/main" val="1574496089"/>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and text on colour">
    <p:bg>
      <p:bgRef idx="1001">
        <a:schemeClr val="bg1"/>
      </p:bgRef>
    </p:bg>
    <p:spTree>
      <p:nvGrpSpPr>
        <p:cNvPr id="1" name=""/>
        <p:cNvGrpSpPr/>
        <p:nvPr/>
      </p:nvGrpSpPr>
      <p:grpSpPr>
        <a:xfrm>
          <a:off x="0" y="0"/>
          <a:ext cx="0" cy="0"/>
          <a:chOff x="0" y="0"/>
          <a:chExt cx="0" cy="0"/>
        </a:xfrm>
      </p:grpSpPr>
      <p:sp>
        <p:nvSpPr>
          <p:cNvPr id="3" name="Background"/>
          <p:cNvSpPr/>
          <p:nvPr userDrawn="1"/>
        </p:nvSpPr>
        <p:spPr>
          <a:xfrm>
            <a:off x="0" y="0"/>
            <a:ext cx="1218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en-GB"/>
          </a:p>
        </p:txBody>
      </p:sp>
      <p:sp>
        <p:nvSpPr>
          <p:cNvPr id="2" name="Title 1"/>
          <p:cNvSpPr>
            <a:spLocks noGrp="1"/>
          </p:cNvSpPr>
          <p:nvPr>
            <p:ph type="title" hasCustomPrompt="1"/>
          </p:nvPr>
        </p:nvSpPr>
        <p:spPr>
          <a:xfrm>
            <a:off x="6096000" y="-9729"/>
            <a:ext cx="6096000" cy="6363727"/>
          </a:xfrm>
          <a:solidFill>
            <a:srgbClr val="42B0D5"/>
          </a:solidFill>
        </p:spPr>
        <p:txBody>
          <a:bodyPr lIns="417600" tIns="518400" rIns="453600" bIns="4399200" anchor="t" anchorCtr="0"/>
          <a:lstStyle>
            <a:lvl1pPr>
              <a:defRPr sz="2800" cap="none" baseline="0">
                <a:solidFill>
                  <a:schemeClr val="tx1"/>
                </a:solidFill>
              </a:defRPr>
            </a:lvl1pPr>
          </a:lstStyle>
          <a:p>
            <a:r>
              <a:rPr lang="en-GB" noProof="0"/>
              <a:t>Click to edit Master title style</a:t>
            </a:r>
          </a:p>
        </p:txBody>
      </p:sp>
      <p:sp>
        <p:nvSpPr>
          <p:cNvPr id="11" name="Content Placeholder 2"/>
          <p:cNvSpPr>
            <a:spLocks noGrp="1"/>
          </p:cNvSpPr>
          <p:nvPr>
            <p:ph sz="quarter" idx="14"/>
          </p:nvPr>
        </p:nvSpPr>
        <p:spPr>
          <a:xfrm>
            <a:off x="6595200" y="1744923"/>
            <a:ext cx="4999900" cy="420026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5" name="FLD_PresentationTitle"/>
          <p:cNvSpPr>
            <a:spLocks noGrp="1"/>
          </p:cNvSpPr>
          <p:nvPr>
            <p:ph type="ftr" sz="quarter" idx="20"/>
          </p:nvPr>
        </p:nvSpPr>
        <p:spPr/>
        <p:txBody>
          <a:bodyPr/>
          <a:lstStyle>
            <a:lvl1pPr>
              <a:defRPr>
                <a:solidFill>
                  <a:schemeClr val="tx1"/>
                </a:solidFill>
              </a:defRPr>
            </a:lvl1pPr>
          </a:lstStyle>
          <a:p>
            <a:r>
              <a:rPr lang="en-SG"/>
              <a:t>Insert presentation title via Header &amp; Footer</a:t>
            </a:r>
            <a:endParaRPr lang="en-GB"/>
          </a:p>
        </p:txBody>
      </p:sp>
      <p:sp>
        <p:nvSpPr>
          <p:cNvPr id="6" name="Slide Number Placeholder 5"/>
          <p:cNvSpPr>
            <a:spLocks noGrp="1"/>
          </p:cNvSpPr>
          <p:nvPr>
            <p:ph type="sldNum" sz="quarter" idx="21"/>
          </p:nvPr>
        </p:nvSpPr>
        <p:spPr/>
        <p:txBody>
          <a:bodyPr/>
          <a:lstStyle>
            <a:lvl1pPr>
              <a:defRPr>
                <a:solidFill>
                  <a:schemeClr val="tx1"/>
                </a:solidFill>
              </a:defRPr>
            </a:lvl1pPr>
          </a:lstStyle>
          <a:p>
            <a:r>
              <a:rPr lang="en-GB" b="0"/>
              <a:t>|</a:t>
            </a:r>
            <a:fld id="{161BE2EA-AEDB-4948-88E1-594E5C4BF481}" type="slidenum">
              <a:rPr lang="en-GB" smtClean="0"/>
              <a:pPr/>
              <a:t>‹#›</a:t>
            </a:fld>
            <a:endParaRPr lang="en-GB"/>
          </a:p>
        </p:txBody>
      </p:sp>
      <p:sp>
        <p:nvSpPr>
          <p:cNvPr id="10" name="Picture Placeholder 3"/>
          <p:cNvSpPr>
            <a:spLocks noGrp="1"/>
          </p:cNvSpPr>
          <p:nvPr>
            <p:ph type="pic" sz="quarter" idx="13"/>
          </p:nvPr>
        </p:nvSpPr>
        <p:spPr>
          <a:xfrm>
            <a:off x="-2400" y="-9729"/>
            <a:ext cx="6098399" cy="6363728"/>
          </a:xfrm>
        </p:spPr>
        <p:txBody>
          <a:bodyPr tIns="1116000" anchor="ctr" anchorCtr="0"/>
          <a:lstStyle>
            <a:lvl1pPr marL="0" indent="0" algn="ctr">
              <a:buNone/>
              <a:defRPr>
                <a:solidFill>
                  <a:schemeClr val="bg1"/>
                </a:solidFill>
              </a:defRPr>
            </a:lvl1pPr>
          </a:lstStyle>
          <a:p>
            <a:r>
              <a:rPr lang="en-US" noProof="0"/>
              <a:t>Click icon to add picture</a:t>
            </a:r>
            <a:endParaRPr lang="en-GB" noProof="0"/>
          </a:p>
        </p:txBody>
      </p:sp>
      <p:sp>
        <p:nvSpPr>
          <p:cNvPr id="12" name="Placeholder logo">
            <a:extLst>
              <a:ext uri="{FF2B5EF4-FFF2-40B4-BE49-F238E27FC236}">
                <a16:creationId xmlns:a16="http://schemas.microsoft.com/office/drawing/2014/main" id="{52FB1A70-9821-4E97-94DD-9F99878C78CF}"/>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34117175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n colour and picture">
    <p:bg>
      <p:bgRef idx="1001">
        <a:schemeClr val="bg1"/>
      </p:bgRef>
    </p:bg>
    <p:spTree>
      <p:nvGrpSpPr>
        <p:cNvPr id="1" name=""/>
        <p:cNvGrpSpPr/>
        <p:nvPr/>
      </p:nvGrpSpPr>
      <p:grpSpPr>
        <a:xfrm>
          <a:off x="0" y="0"/>
          <a:ext cx="0" cy="0"/>
          <a:chOff x="0" y="0"/>
          <a:chExt cx="0" cy="0"/>
        </a:xfrm>
      </p:grpSpPr>
      <p:sp>
        <p:nvSpPr>
          <p:cNvPr id="9" name="Background"/>
          <p:cNvSpPr/>
          <p:nvPr userDrawn="1"/>
        </p:nvSpPr>
        <p:spPr>
          <a:xfrm>
            <a:off x="0" y="0"/>
            <a:ext cx="1218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en-GB">
              <a:solidFill>
                <a:schemeClr val="bg1"/>
              </a:solidFill>
            </a:endParaRPr>
          </a:p>
        </p:txBody>
      </p:sp>
      <p:sp>
        <p:nvSpPr>
          <p:cNvPr id="7" name="Picture Placeholder 3"/>
          <p:cNvSpPr>
            <a:spLocks noGrp="1"/>
          </p:cNvSpPr>
          <p:nvPr>
            <p:ph type="pic" sz="quarter" idx="13"/>
          </p:nvPr>
        </p:nvSpPr>
        <p:spPr>
          <a:xfrm>
            <a:off x="6096000" y="1"/>
            <a:ext cx="6096000" cy="6353998"/>
          </a:xfrm>
        </p:spPr>
        <p:txBody>
          <a:bodyPr tIns="1116000" anchor="ctr" anchorCtr="0"/>
          <a:lstStyle>
            <a:lvl1pPr marL="0" indent="0" algn="ctr">
              <a:buNone/>
              <a:defRPr>
                <a:solidFill>
                  <a:schemeClr val="bg1"/>
                </a:solidFill>
              </a:defRPr>
            </a:lvl1pPr>
          </a:lstStyle>
          <a:p>
            <a:r>
              <a:rPr lang="en-US" noProof="0"/>
              <a:t>Click icon to add picture</a:t>
            </a:r>
            <a:endParaRPr lang="en-GB" noProof="0"/>
          </a:p>
        </p:txBody>
      </p:sp>
      <p:sp>
        <p:nvSpPr>
          <p:cNvPr id="2" name="Title 1"/>
          <p:cNvSpPr>
            <a:spLocks noGrp="1"/>
          </p:cNvSpPr>
          <p:nvPr>
            <p:ph type="title"/>
          </p:nvPr>
        </p:nvSpPr>
        <p:spPr>
          <a:xfrm>
            <a:off x="0" y="1"/>
            <a:ext cx="6093600" cy="6353998"/>
          </a:xfrm>
          <a:solidFill>
            <a:srgbClr val="42B0D5"/>
          </a:solidFill>
        </p:spPr>
        <p:txBody>
          <a:bodyPr lIns="576000" tIns="518400" rIns="453600" bIns="4399200" anchor="t" anchorCtr="0"/>
          <a:lstStyle>
            <a:lvl1pPr>
              <a:defRPr sz="2800" cap="none" baseline="0">
                <a:solidFill>
                  <a:schemeClr val="tx1"/>
                </a:solidFill>
              </a:defRPr>
            </a:lvl1pPr>
          </a:lstStyle>
          <a:p>
            <a:r>
              <a:rPr lang="en-US" noProof="0"/>
              <a:t>Click to edit Master title style</a:t>
            </a:r>
            <a:endParaRPr lang="en-GB" noProof="0"/>
          </a:p>
        </p:txBody>
      </p:sp>
      <p:sp>
        <p:nvSpPr>
          <p:cNvPr id="11" name="Content Placeholder 2"/>
          <p:cNvSpPr>
            <a:spLocks noGrp="1"/>
          </p:cNvSpPr>
          <p:nvPr>
            <p:ph sz="quarter" idx="14"/>
          </p:nvPr>
        </p:nvSpPr>
        <p:spPr>
          <a:xfrm>
            <a:off x="596901" y="1746000"/>
            <a:ext cx="4973886" cy="41991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FLD_PresentationTitle"/>
          <p:cNvSpPr>
            <a:spLocks noGrp="1"/>
          </p:cNvSpPr>
          <p:nvPr>
            <p:ph type="ftr" sz="quarter" idx="20"/>
          </p:nvPr>
        </p:nvSpPr>
        <p:spPr/>
        <p:txBody>
          <a:bodyPr/>
          <a:lstStyle/>
          <a:p>
            <a:r>
              <a:rPr lang="en-SG"/>
              <a:t>Insert presentation title via Header &amp; Footer</a:t>
            </a:r>
            <a:endParaRPr lang="en-GB"/>
          </a:p>
        </p:txBody>
      </p:sp>
      <p:sp>
        <p:nvSpPr>
          <p:cNvPr id="5" name="Slide Number Placeholder 4"/>
          <p:cNvSpPr>
            <a:spLocks noGrp="1"/>
          </p:cNvSpPr>
          <p:nvPr>
            <p:ph type="sldNum" sz="quarter" idx="21"/>
          </p:nvPr>
        </p:nvSpPr>
        <p:spPr/>
        <p:txBody>
          <a:bodyPr/>
          <a:lstStyle/>
          <a:p>
            <a:r>
              <a:rPr lang="en-GB" b="0"/>
              <a:t>|</a:t>
            </a:r>
            <a:fld id="{161BE2EA-AEDB-4948-88E1-594E5C4BF481}" type="slidenum">
              <a:rPr lang="en-GB" smtClean="0"/>
              <a:pPr/>
              <a:t>‹#›</a:t>
            </a:fld>
            <a:endParaRPr lang="en-GB"/>
          </a:p>
        </p:txBody>
      </p:sp>
      <p:sp>
        <p:nvSpPr>
          <p:cNvPr id="10" name="Placeholder logo">
            <a:extLst>
              <a:ext uri="{FF2B5EF4-FFF2-40B4-BE49-F238E27FC236}">
                <a16:creationId xmlns:a16="http://schemas.microsoft.com/office/drawing/2014/main" id="{BA61BD83-3D6E-4DF8-902B-5BE6851CD8EF}"/>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3608869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Picture and text on colour (light blu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7CA0CAA-BD2D-413B-BC44-3BE3FD09515B}"/>
              </a:ext>
            </a:extLst>
          </p:cNvPr>
          <p:cNvSpPr>
            <a:spLocks noGrp="1"/>
          </p:cNvSpPr>
          <p:nvPr>
            <p:ph type="title" hasCustomPrompt="1"/>
          </p:nvPr>
        </p:nvSpPr>
        <p:spPr>
          <a:xfrm>
            <a:off x="6110514" y="1"/>
            <a:ext cx="6081486" cy="6353998"/>
          </a:xfrm>
          <a:solidFill>
            <a:srgbClr val="B5E0F5"/>
          </a:solidFill>
          <a:ln>
            <a:noFill/>
          </a:ln>
        </p:spPr>
        <p:txBody>
          <a:bodyPr lIns="417600" tIns="518400" rIns="453600" bIns="4399200" anchor="t" anchorCtr="0"/>
          <a:lstStyle>
            <a:lvl1pPr algn="l">
              <a:defRPr sz="2800" cap="none" baseline="0">
                <a:solidFill>
                  <a:schemeClr val="bg1"/>
                </a:solidFill>
              </a:defRPr>
            </a:lvl1pPr>
          </a:lstStyle>
          <a:p>
            <a:r>
              <a:rPr lang="en-GB" noProof="0"/>
              <a:t>Click to edit Master title style</a:t>
            </a:r>
          </a:p>
        </p:txBody>
      </p:sp>
      <p:sp>
        <p:nvSpPr>
          <p:cNvPr id="11" name="Content Placeholder 2"/>
          <p:cNvSpPr>
            <a:spLocks noGrp="1"/>
          </p:cNvSpPr>
          <p:nvPr>
            <p:ph sz="quarter" idx="14" hasCustomPrompt="1"/>
          </p:nvPr>
        </p:nvSpPr>
        <p:spPr>
          <a:xfrm>
            <a:off x="6595200" y="1744923"/>
            <a:ext cx="4999900" cy="4200265"/>
          </a:xfrm>
        </p:spPr>
        <p:txBody>
          <a:bodyPr lIns="417600" tIns="518400" rIns="453600" bIns="4399200" anchor="t" anchorCtr="0"/>
          <a:lstStyle>
            <a:lvl1pPr algn="l">
              <a:defRPr>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LD_PresentationTitle"/>
          <p:cNvSpPr>
            <a:spLocks noGrp="1"/>
          </p:cNvSpPr>
          <p:nvPr>
            <p:ph type="ftr" sz="quarter" idx="20"/>
          </p:nvPr>
        </p:nvSpPr>
        <p:spPr/>
        <p:txBody>
          <a:bodyPr/>
          <a:lstStyle>
            <a:lvl1pPr>
              <a:defRPr>
                <a:solidFill>
                  <a:schemeClr val="bg1"/>
                </a:solidFill>
              </a:defRPr>
            </a:lvl1pPr>
          </a:lstStyle>
          <a:p>
            <a:r>
              <a:rPr lang="en-SG"/>
              <a:t>Insert presentation title via Header &amp; Footer</a:t>
            </a:r>
            <a:endParaRPr lang="en-GB"/>
          </a:p>
        </p:txBody>
      </p:sp>
      <p:sp>
        <p:nvSpPr>
          <p:cNvPr id="6" name="Slide Number Placeholder 5"/>
          <p:cNvSpPr>
            <a:spLocks noGrp="1"/>
          </p:cNvSpPr>
          <p:nvPr>
            <p:ph type="sldNum" sz="quarter" idx="21"/>
          </p:nvPr>
        </p:nvSpPr>
        <p:spPr/>
        <p:txBody>
          <a:bodyPr/>
          <a:lstStyle>
            <a:lvl1pPr>
              <a:defRPr>
                <a:solidFill>
                  <a:schemeClr val="bg1"/>
                </a:solidFill>
              </a:defRPr>
            </a:lvl1pPr>
          </a:lstStyle>
          <a:p>
            <a:r>
              <a:rPr lang="en-GB" b="0"/>
              <a:t>|</a:t>
            </a:r>
            <a:fld id="{161BE2EA-AEDB-4948-88E1-594E5C4BF481}" type="slidenum">
              <a:rPr lang="en-GB" smtClean="0"/>
              <a:pPr/>
              <a:t>‹#›</a:t>
            </a:fld>
            <a:endParaRPr lang="en-GB"/>
          </a:p>
        </p:txBody>
      </p:sp>
      <p:sp>
        <p:nvSpPr>
          <p:cNvPr id="10" name="Picture Placeholder 3"/>
          <p:cNvSpPr>
            <a:spLocks noGrp="1"/>
          </p:cNvSpPr>
          <p:nvPr>
            <p:ph type="pic" sz="quarter" idx="13"/>
          </p:nvPr>
        </p:nvSpPr>
        <p:spPr>
          <a:xfrm>
            <a:off x="0" y="1"/>
            <a:ext cx="6081486" cy="6353998"/>
          </a:xfrm>
        </p:spPr>
        <p:txBody>
          <a:bodyPr tIns="1116000" anchor="ctr" anchorCtr="0"/>
          <a:lstStyle>
            <a:lvl1pPr marL="0" indent="0" algn="ctr">
              <a:buNone/>
              <a:defRPr>
                <a:solidFill>
                  <a:schemeClr val="bg1"/>
                </a:solidFill>
              </a:defRPr>
            </a:lvl1pPr>
          </a:lstStyle>
          <a:p>
            <a:r>
              <a:rPr lang="en-US" noProof="0"/>
              <a:t>Click icon to add picture</a:t>
            </a:r>
            <a:endParaRPr lang="en-GB" noProof="0"/>
          </a:p>
        </p:txBody>
      </p:sp>
      <p:sp>
        <p:nvSpPr>
          <p:cNvPr id="14" name="Placeholder logo">
            <a:extLst>
              <a:ext uri="{FF2B5EF4-FFF2-40B4-BE49-F238E27FC236}">
                <a16:creationId xmlns:a16="http://schemas.microsoft.com/office/drawing/2014/main" id="{19D84453-280A-4B5B-90B1-5A9FD192332F}"/>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24222644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ext on colour and picture (light blu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3457A5B-2B63-4E9C-938A-54150E5ECB27}"/>
              </a:ext>
            </a:extLst>
          </p:cNvPr>
          <p:cNvSpPr>
            <a:spLocks noGrp="1"/>
          </p:cNvSpPr>
          <p:nvPr>
            <p:ph type="title"/>
          </p:nvPr>
        </p:nvSpPr>
        <p:spPr>
          <a:xfrm>
            <a:off x="0" y="1"/>
            <a:ext cx="6096000" cy="6353998"/>
          </a:xfrm>
          <a:solidFill>
            <a:srgbClr val="B5E0F5"/>
          </a:solidFill>
        </p:spPr>
        <p:txBody>
          <a:bodyPr lIns="576000" tIns="518400" rIns="453600" bIns="4399200" anchor="t" anchorCtr="0"/>
          <a:lstStyle>
            <a:lvl1pPr>
              <a:defRPr sz="2800" cap="none" baseline="0">
                <a:solidFill>
                  <a:schemeClr val="bg1"/>
                </a:solidFill>
              </a:defRPr>
            </a:lvl1pPr>
          </a:lstStyle>
          <a:p>
            <a:r>
              <a:rPr lang="en-US" noProof="0"/>
              <a:t>Click to edit Master title style</a:t>
            </a:r>
            <a:endParaRPr lang="en-GB" noProof="0"/>
          </a:p>
        </p:txBody>
      </p:sp>
      <p:sp>
        <p:nvSpPr>
          <p:cNvPr id="10" name="Picture Placeholder 3"/>
          <p:cNvSpPr>
            <a:spLocks noGrp="1"/>
          </p:cNvSpPr>
          <p:nvPr>
            <p:ph type="pic" sz="quarter" idx="13"/>
          </p:nvPr>
        </p:nvSpPr>
        <p:spPr>
          <a:xfrm>
            <a:off x="6096000" y="0"/>
            <a:ext cx="6096000" cy="6353999"/>
          </a:xfrm>
        </p:spPr>
        <p:txBody>
          <a:bodyPr tIns="1116000" anchor="ctr" anchorCtr="0"/>
          <a:lstStyle>
            <a:lvl1pPr marL="0" indent="0" algn="ctr">
              <a:buNone/>
              <a:defRPr>
                <a:solidFill>
                  <a:schemeClr val="bg1"/>
                </a:solidFill>
              </a:defRPr>
            </a:lvl1pPr>
          </a:lstStyle>
          <a:p>
            <a:r>
              <a:rPr lang="en-US" noProof="0"/>
              <a:t>Click icon to add picture</a:t>
            </a:r>
            <a:endParaRPr lang="en-GB" noProof="0"/>
          </a:p>
        </p:txBody>
      </p:sp>
      <p:sp>
        <p:nvSpPr>
          <p:cNvPr id="11" name="Content Placeholder 2"/>
          <p:cNvSpPr>
            <a:spLocks noGrp="1"/>
          </p:cNvSpPr>
          <p:nvPr>
            <p:ph sz="quarter" idx="14"/>
          </p:nvPr>
        </p:nvSpPr>
        <p:spPr>
          <a:xfrm>
            <a:off x="596901" y="1746000"/>
            <a:ext cx="4971486" cy="41991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FLD_PresentationTitle"/>
          <p:cNvSpPr>
            <a:spLocks noGrp="1"/>
          </p:cNvSpPr>
          <p:nvPr>
            <p:ph type="ftr" sz="quarter" idx="20"/>
          </p:nvPr>
        </p:nvSpPr>
        <p:spPr/>
        <p:txBody>
          <a:bodyPr/>
          <a:lstStyle/>
          <a:p>
            <a:r>
              <a:rPr lang="en-SG"/>
              <a:t>Insert presentation title via Header &amp; Footer</a:t>
            </a:r>
            <a:endParaRPr lang="en-GB"/>
          </a:p>
        </p:txBody>
      </p:sp>
      <p:sp>
        <p:nvSpPr>
          <p:cNvPr id="5" name="Slide Number Placeholder 4"/>
          <p:cNvSpPr>
            <a:spLocks noGrp="1"/>
          </p:cNvSpPr>
          <p:nvPr>
            <p:ph type="sldNum" sz="quarter" idx="21"/>
          </p:nvPr>
        </p:nvSpPr>
        <p:spPr/>
        <p:txBody>
          <a:bodyPr/>
          <a:lstStyle/>
          <a:p>
            <a:r>
              <a:rPr lang="en-GB" b="0"/>
              <a:t>|</a:t>
            </a:r>
            <a:fld id="{161BE2EA-AEDB-4948-88E1-594E5C4BF481}" type="slidenum">
              <a:rPr lang="en-GB" smtClean="0"/>
              <a:pPr/>
              <a:t>‹#›</a:t>
            </a:fld>
            <a:endParaRPr lang="en-GB"/>
          </a:p>
        </p:txBody>
      </p:sp>
      <p:sp>
        <p:nvSpPr>
          <p:cNvPr id="14" name="Placeholder logo">
            <a:extLst>
              <a:ext uri="{FF2B5EF4-FFF2-40B4-BE49-F238E27FC236}">
                <a16:creationId xmlns:a16="http://schemas.microsoft.com/office/drawing/2014/main" id="{756607E5-BCD5-4B6E-BBC5-459C5157869B}"/>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21162304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icture and text on colour (grey)">
    <p:bg>
      <p:bgPr>
        <a:solidFill>
          <a:schemeClr val="tx1"/>
        </a:solidFill>
        <a:effectLst/>
      </p:bgPr>
    </p:bg>
    <p:spTree>
      <p:nvGrpSpPr>
        <p:cNvPr id="1" name=""/>
        <p:cNvGrpSpPr/>
        <p:nvPr/>
      </p:nvGrpSpPr>
      <p:grpSpPr>
        <a:xfrm>
          <a:off x="0" y="0"/>
          <a:ext cx="0" cy="0"/>
          <a:chOff x="0" y="0"/>
          <a:chExt cx="0" cy="0"/>
        </a:xfrm>
      </p:grpSpPr>
      <p:sp>
        <p:nvSpPr>
          <p:cNvPr id="3" name="Background"/>
          <p:cNvSpPr/>
          <p:nvPr userDrawn="1"/>
        </p:nvSpPr>
        <p:spPr>
          <a:xfrm>
            <a:off x="0" y="0"/>
            <a:ext cx="1218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en-GB"/>
          </a:p>
        </p:txBody>
      </p:sp>
      <p:sp>
        <p:nvSpPr>
          <p:cNvPr id="2" name="Title 1"/>
          <p:cNvSpPr>
            <a:spLocks noGrp="1"/>
          </p:cNvSpPr>
          <p:nvPr>
            <p:ph type="title" hasCustomPrompt="1"/>
          </p:nvPr>
        </p:nvSpPr>
        <p:spPr>
          <a:xfrm>
            <a:off x="6096000" y="1"/>
            <a:ext cx="6096000" cy="6339484"/>
          </a:xfrm>
          <a:solidFill>
            <a:srgbClr val="E5ECEF"/>
          </a:solidFill>
        </p:spPr>
        <p:txBody>
          <a:bodyPr lIns="417600" tIns="518400" rIns="453600" bIns="4399200" anchor="t" anchorCtr="0"/>
          <a:lstStyle>
            <a:lvl1pPr>
              <a:defRPr sz="2800" cap="none" baseline="0">
                <a:solidFill>
                  <a:schemeClr val="bg1"/>
                </a:solidFill>
              </a:defRPr>
            </a:lvl1pPr>
          </a:lstStyle>
          <a:p>
            <a:r>
              <a:rPr lang="en-GB" noProof="0"/>
              <a:t>Click to edit Master title style</a:t>
            </a:r>
          </a:p>
        </p:txBody>
      </p:sp>
      <p:sp>
        <p:nvSpPr>
          <p:cNvPr id="11" name="Content Placeholder 2"/>
          <p:cNvSpPr>
            <a:spLocks noGrp="1"/>
          </p:cNvSpPr>
          <p:nvPr>
            <p:ph sz="quarter" idx="14"/>
          </p:nvPr>
        </p:nvSpPr>
        <p:spPr>
          <a:xfrm>
            <a:off x="6595200" y="1744923"/>
            <a:ext cx="4999900" cy="42002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Picture Placeholder 3"/>
          <p:cNvSpPr>
            <a:spLocks noGrp="1"/>
          </p:cNvSpPr>
          <p:nvPr>
            <p:ph type="pic" sz="quarter" idx="13"/>
          </p:nvPr>
        </p:nvSpPr>
        <p:spPr>
          <a:xfrm>
            <a:off x="1" y="0"/>
            <a:ext cx="6093600" cy="6353999"/>
          </a:xfrm>
        </p:spPr>
        <p:txBody>
          <a:bodyPr tIns="1116000" anchor="ctr" anchorCtr="0"/>
          <a:lstStyle>
            <a:lvl1pPr marL="0" indent="0" algn="ctr">
              <a:buNone/>
              <a:defRPr>
                <a:solidFill>
                  <a:schemeClr val="bg1"/>
                </a:solidFill>
              </a:defRPr>
            </a:lvl1pPr>
          </a:lstStyle>
          <a:p>
            <a:r>
              <a:rPr lang="en-US" noProof="0"/>
              <a:t>Click icon to add picture</a:t>
            </a:r>
            <a:endParaRPr lang="en-GB" noProof="0"/>
          </a:p>
        </p:txBody>
      </p:sp>
      <p:sp>
        <p:nvSpPr>
          <p:cNvPr id="5" name="FLD_PresentationTitle"/>
          <p:cNvSpPr>
            <a:spLocks noGrp="1"/>
          </p:cNvSpPr>
          <p:nvPr>
            <p:ph type="ftr" sz="quarter" idx="20"/>
          </p:nvPr>
        </p:nvSpPr>
        <p:spPr/>
        <p:txBody>
          <a:bodyPr/>
          <a:lstStyle>
            <a:lvl1pPr>
              <a:defRPr>
                <a:solidFill>
                  <a:schemeClr val="bg1"/>
                </a:solidFill>
              </a:defRPr>
            </a:lvl1pPr>
          </a:lstStyle>
          <a:p>
            <a:r>
              <a:rPr lang="en-SG"/>
              <a:t>Insert presentation title via Header &amp; Footer</a:t>
            </a:r>
            <a:endParaRPr lang="en-GB"/>
          </a:p>
        </p:txBody>
      </p:sp>
      <p:sp>
        <p:nvSpPr>
          <p:cNvPr id="6" name="Slide Number Placeholder 5"/>
          <p:cNvSpPr>
            <a:spLocks noGrp="1"/>
          </p:cNvSpPr>
          <p:nvPr>
            <p:ph type="sldNum" sz="quarter" idx="21"/>
          </p:nvPr>
        </p:nvSpPr>
        <p:spPr/>
        <p:txBody>
          <a:bodyPr/>
          <a:lstStyle>
            <a:lvl1pPr>
              <a:defRPr>
                <a:solidFill>
                  <a:schemeClr val="bg1"/>
                </a:solidFill>
              </a:defRPr>
            </a:lvl1pPr>
          </a:lstStyle>
          <a:p>
            <a:r>
              <a:rPr lang="en-GB" b="0"/>
              <a:t>|</a:t>
            </a:r>
            <a:fld id="{161BE2EA-AEDB-4948-88E1-594E5C4BF481}" type="slidenum">
              <a:rPr lang="en-GB" smtClean="0"/>
              <a:pPr/>
              <a:t>‹#›</a:t>
            </a:fld>
            <a:endParaRPr lang="en-GB"/>
          </a:p>
        </p:txBody>
      </p:sp>
      <p:sp>
        <p:nvSpPr>
          <p:cNvPr id="13" name="Placeholder logo">
            <a:extLst>
              <a:ext uri="{FF2B5EF4-FFF2-40B4-BE49-F238E27FC236}">
                <a16:creationId xmlns:a16="http://schemas.microsoft.com/office/drawing/2014/main" id="{E5AA67D0-9C3B-416F-8000-717B5632F148}"/>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11479990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n colour and picturePicture and text on colour (grey)">
    <p:bg>
      <p:bgPr>
        <a:solidFill>
          <a:schemeClr val="tx1"/>
        </a:solidFill>
        <a:effectLst/>
      </p:bgPr>
    </p:bg>
    <p:spTree>
      <p:nvGrpSpPr>
        <p:cNvPr id="1" name=""/>
        <p:cNvGrpSpPr/>
        <p:nvPr/>
      </p:nvGrpSpPr>
      <p:grpSpPr>
        <a:xfrm>
          <a:off x="0" y="0"/>
          <a:ext cx="0" cy="0"/>
          <a:chOff x="0" y="0"/>
          <a:chExt cx="0" cy="0"/>
        </a:xfrm>
      </p:grpSpPr>
      <p:sp>
        <p:nvSpPr>
          <p:cNvPr id="9" name="Background"/>
          <p:cNvSpPr/>
          <p:nvPr userDrawn="1"/>
        </p:nvSpPr>
        <p:spPr>
          <a:xfrm>
            <a:off x="0" y="0"/>
            <a:ext cx="1218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en-GB"/>
          </a:p>
        </p:txBody>
      </p:sp>
      <p:sp>
        <p:nvSpPr>
          <p:cNvPr id="10" name="Picture Placeholder 3"/>
          <p:cNvSpPr>
            <a:spLocks noGrp="1"/>
          </p:cNvSpPr>
          <p:nvPr>
            <p:ph type="pic" sz="quarter" idx="13"/>
          </p:nvPr>
        </p:nvSpPr>
        <p:spPr>
          <a:xfrm>
            <a:off x="6096000" y="0"/>
            <a:ext cx="6093600" cy="6353999"/>
          </a:xfrm>
        </p:spPr>
        <p:txBody>
          <a:bodyPr tIns="1116000" anchor="ctr" anchorCtr="0"/>
          <a:lstStyle>
            <a:lvl1pPr marL="0" indent="0" algn="ctr">
              <a:buNone/>
              <a:defRPr>
                <a:solidFill>
                  <a:schemeClr val="bg1"/>
                </a:solidFill>
              </a:defRPr>
            </a:lvl1pPr>
          </a:lstStyle>
          <a:p>
            <a:r>
              <a:rPr lang="en-US" noProof="0"/>
              <a:t>Click icon to add picture</a:t>
            </a:r>
            <a:endParaRPr lang="en-GB" noProof="0"/>
          </a:p>
        </p:txBody>
      </p:sp>
      <p:sp>
        <p:nvSpPr>
          <p:cNvPr id="2" name="Title 1"/>
          <p:cNvSpPr>
            <a:spLocks noGrp="1"/>
          </p:cNvSpPr>
          <p:nvPr>
            <p:ph type="title"/>
          </p:nvPr>
        </p:nvSpPr>
        <p:spPr>
          <a:xfrm>
            <a:off x="0" y="1"/>
            <a:ext cx="6096000" cy="6353998"/>
          </a:xfrm>
          <a:solidFill>
            <a:srgbClr val="E5ECEF"/>
          </a:solidFill>
        </p:spPr>
        <p:txBody>
          <a:bodyPr lIns="576000" tIns="518400" rIns="453600" bIns="4399200" anchor="t" anchorCtr="0"/>
          <a:lstStyle>
            <a:lvl1pPr>
              <a:defRPr sz="2800" cap="none" baseline="0">
                <a:solidFill>
                  <a:schemeClr val="bg1"/>
                </a:solidFill>
              </a:defRPr>
            </a:lvl1pPr>
          </a:lstStyle>
          <a:p>
            <a:r>
              <a:rPr lang="en-US" noProof="0"/>
              <a:t>Click to edit Master title style</a:t>
            </a:r>
            <a:endParaRPr lang="en-GB" noProof="0"/>
          </a:p>
        </p:txBody>
      </p:sp>
      <p:sp>
        <p:nvSpPr>
          <p:cNvPr id="11" name="Content Placeholder 2"/>
          <p:cNvSpPr>
            <a:spLocks noGrp="1"/>
          </p:cNvSpPr>
          <p:nvPr>
            <p:ph sz="quarter" idx="14"/>
          </p:nvPr>
        </p:nvSpPr>
        <p:spPr>
          <a:xfrm>
            <a:off x="596901" y="1746000"/>
            <a:ext cx="4973886" cy="41991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FLD_PresentationTitle"/>
          <p:cNvSpPr>
            <a:spLocks noGrp="1"/>
          </p:cNvSpPr>
          <p:nvPr>
            <p:ph type="ftr" sz="quarter" idx="20"/>
          </p:nvPr>
        </p:nvSpPr>
        <p:spPr/>
        <p:txBody>
          <a:bodyPr/>
          <a:lstStyle/>
          <a:p>
            <a:r>
              <a:rPr lang="en-SG"/>
              <a:t>Insert presentation title via Header &amp; Footer</a:t>
            </a:r>
            <a:endParaRPr lang="en-GB"/>
          </a:p>
        </p:txBody>
      </p:sp>
      <p:sp>
        <p:nvSpPr>
          <p:cNvPr id="5" name="Slide Number Placeholder 4"/>
          <p:cNvSpPr>
            <a:spLocks noGrp="1"/>
          </p:cNvSpPr>
          <p:nvPr>
            <p:ph type="sldNum" sz="quarter" idx="21"/>
          </p:nvPr>
        </p:nvSpPr>
        <p:spPr/>
        <p:txBody>
          <a:bodyPr/>
          <a:lstStyle/>
          <a:p>
            <a:r>
              <a:rPr lang="en-GB" b="0"/>
              <a:t>|</a:t>
            </a:r>
            <a:fld id="{161BE2EA-AEDB-4948-88E1-594E5C4BF481}" type="slidenum">
              <a:rPr lang="en-GB" smtClean="0"/>
              <a:pPr/>
              <a:t>‹#›</a:t>
            </a:fld>
            <a:endParaRPr lang="en-GB"/>
          </a:p>
        </p:txBody>
      </p:sp>
      <p:sp>
        <p:nvSpPr>
          <p:cNvPr id="15" name="Placeholder logo">
            <a:extLst>
              <a:ext uri="{FF2B5EF4-FFF2-40B4-BE49-F238E27FC236}">
                <a16:creationId xmlns:a16="http://schemas.microsoft.com/office/drawing/2014/main" id="{A57C457E-26BA-4254-A14E-4A27F1B7BADF}"/>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1597520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reaker  ">
    <p:bg>
      <p:bgRef idx="1001">
        <a:schemeClr val="bg1"/>
      </p:bgRef>
    </p:bg>
    <p:spTree>
      <p:nvGrpSpPr>
        <p:cNvPr id="1" name=""/>
        <p:cNvGrpSpPr/>
        <p:nvPr/>
      </p:nvGrpSpPr>
      <p:grpSpPr>
        <a:xfrm>
          <a:off x="0" y="0"/>
          <a:ext cx="0" cy="0"/>
          <a:chOff x="0" y="0"/>
          <a:chExt cx="0" cy="0"/>
        </a:xfrm>
      </p:grpSpPr>
      <p:sp>
        <p:nvSpPr>
          <p:cNvPr id="9" name="Background"/>
          <p:cNvSpPr/>
          <p:nvPr userDrawn="1"/>
        </p:nvSpPr>
        <p:spPr>
          <a:xfrm>
            <a:off x="0" y="0"/>
            <a:ext cx="1218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en-GB"/>
          </a:p>
        </p:txBody>
      </p:sp>
      <p:sp>
        <p:nvSpPr>
          <p:cNvPr id="2" name="Title 1"/>
          <p:cNvSpPr>
            <a:spLocks noGrp="1"/>
          </p:cNvSpPr>
          <p:nvPr>
            <p:ph type="title" hasCustomPrompt="1"/>
          </p:nvPr>
        </p:nvSpPr>
        <p:spPr>
          <a:xfrm>
            <a:off x="0" y="1"/>
            <a:ext cx="12189599" cy="6353998"/>
          </a:xfrm>
          <a:solidFill>
            <a:srgbClr val="00243D"/>
          </a:solidFill>
        </p:spPr>
        <p:txBody>
          <a:bodyPr lIns="576000" tIns="0" rIns="414000" bIns="0" anchor="ctr" anchorCtr="0"/>
          <a:lstStyle>
            <a:lvl1pPr>
              <a:defRPr sz="4000" cap="none" baseline="0">
                <a:solidFill>
                  <a:schemeClr val="tx1"/>
                </a:solidFill>
              </a:defRPr>
            </a:lvl1pPr>
          </a:lstStyle>
          <a:p>
            <a:r>
              <a:rPr lang="en-GB" noProof="0"/>
              <a:t>Click to edit master title style</a:t>
            </a:r>
          </a:p>
        </p:txBody>
      </p:sp>
      <p:sp>
        <p:nvSpPr>
          <p:cNvPr id="4" name="FLD_PresentationTitle"/>
          <p:cNvSpPr>
            <a:spLocks noGrp="1"/>
          </p:cNvSpPr>
          <p:nvPr>
            <p:ph type="ftr" sz="quarter" idx="20"/>
          </p:nvPr>
        </p:nvSpPr>
        <p:spPr/>
        <p:txBody>
          <a:bodyPr/>
          <a:lstStyle>
            <a:lvl1pPr>
              <a:defRPr>
                <a:solidFill>
                  <a:schemeClr val="tx1"/>
                </a:solidFill>
              </a:defRPr>
            </a:lvl1pPr>
          </a:lstStyle>
          <a:p>
            <a:r>
              <a:rPr lang="en-SG"/>
              <a:t>Insert presentation title via Header &amp; Footer</a:t>
            </a:r>
            <a:endParaRPr lang="en-GB"/>
          </a:p>
        </p:txBody>
      </p:sp>
      <p:sp>
        <p:nvSpPr>
          <p:cNvPr id="5" name="Slide Number Placeholder 4"/>
          <p:cNvSpPr>
            <a:spLocks noGrp="1"/>
          </p:cNvSpPr>
          <p:nvPr>
            <p:ph type="sldNum" sz="quarter" idx="21"/>
          </p:nvPr>
        </p:nvSpPr>
        <p:spPr/>
        <p:txBody>
          <a:bodyPr/>
          <a:lstStyle>
            <a:lvl1pPr>
              <a:defRPr>
                <a:solidFill>
                  <a:schemeClr val="tx1"/>
                </a:solidFill>
              </a:defRPr>
            </a:lvl1pPr>
          </a:lstStyle>
          <a:p>
            <a:r>
              <a:rPr lang="en-GB" b="0"/>
              <a:t>|</a:t>
            </a:r>
            <a:fld id="{161BE2EA-AEDB-4948-88E1-594E5C4BF481}" type="slidenum">
              <a:rPr lang="en-GB" smtClean="0"/>
              <a:pPr/>
              <a:t>‹#›</a:t>
            </a:fld>
            <a:endParaRPr lang="en-GB"/>
          </a:p>
        </p:txBody>
      </p:sp>
      <p:sp>
        <p:nvSpPr>
          <p:cNvPr id="11" name="Placeholder logo">
            <a:extLst>
              <a:ext uri="{FF2B5EF4-FFF2-40B4-BE49-F238E27FC236}">
                <a16:creationId xmlns:a16="http://schemas.microsoft.com/office/drawing/2014/main" id="{9F1977EE-F0EB-4EB6-BFDC-30EA6EC4833C}"/>
              </a:ext>
            </a:extLst>
          </p:cNvPr>
          <p:cNvSpPr>
            <a:spLocks noGrp="1"/>
          </p:cNvSpPr>
          <p:nvPr>
            <p:ph type="body" sz="quarter" idx="14"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4022898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18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Breaker  ">
    <p:bg>
      <p:bgPr>
        <a:solidFill>
          <a:srgbClr val="42B0D5"/>
        </a:solidFill>
        <a:effectLst/>
      </p:bgPr>
    </p:bg>
    <p:spTree>
      <p:nvGrpSpPr>
        <p:cNvPr id="1" name=""/>
        <p:cNvGrpSpPr/>
        <p:nvPr/>
      </p:nvGrpSpPr>
      <p:grpSpPr>
        <a:xfrm>
          <a:off x="0" y="0"/>
          <a:ext cx="0" cy="0"/>
          <a:chOff x="0" y="0"/>
          <a:chExt cx="0" cy="0"/>
        </a:xfrm>
      </p:grpSpPr>
      <p:sp>
        <p:nvSpPr>
          <p:cNvPr id="9" name="Background"/>
          <p:cNvSpPr/>
          <p:nvPr userDrawn="1"/>
        </p:nvSpPr>
        <p:spPr>
          <a:xfrm>
            <a:off x="0" y="0"/>
            <a:ext cx="1218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en-GB"/>
          </a:p>
        </p:txBody>
      </p:sp>
      <p:sp>
        <p:nvSpPr>
          <p:cNvPr id="2" name="Title 1"/>
          <p:cNvSpPr>
            <a:spLocks noGrp="1"/>
          </p:cNvSpPr>
          <p:nvPr>
            <p:ph type="title" hasCustomPrompt="1"/>
          </p:nvPr>
        </p:nvSpPr>
        <p:spPr>
          <a:xfrm>
            <a:off x="1" y="1"/>
            <a:ext cx="12192000" cy="6353998"/>
          </a:xfrm>
          <a:solidFill>
            <a:srgbClr val="42B0D5"/>
          </a:solidFill>
        </p:spPr>
        <p:txBody>
          <a:bodyPr lIns="576000" tIns="0" rIns="414000" bIns="0" anchor="ctr" anchorCtr="0"/>
          <a:lstStyle>
            <a:lvl1pPr>
              <a:defRPr sz="4000" cap="none" baseline="0">
                <a:solidFill>
                  <a:schemeClr val="tx1"/>
                </a:solidFill>
              </a:defRPr>
            </a:lvl1pPr>
          </a:lstStyle>
          <a:p>
            <a:r>
              <a:rPr lang="en-GB" noProof="0"/>
              <a:t>Click to edit master title style</a:t>
            </a:r>
          </a:p>
        </p:txBody>
      </p:sp>
      <p:sp>
        <p:nvSpPr>
          <p:cNvPr id="4" name="FLD_PresentationTitle"/>
          <p:cNvSpPr>
            <a:spLocks noGrp="1"/>
          </p:cNvSpPr>
          <p:nvPr>
            <p:ph type="ftr" sz="quarter" idx="20"/>
          </p:nvPr>
        </p:nvSpPr>
        <p:spPr/>
        <p:txBody>
          <a:bodyPr/>
          <a:lstStyle>
            <a:lvl1pPr>
              <a:defRPr>
                <a:solidFill>
                  <a:schemeClr val="bg1"/>
                </a:solidFill>
              </a:defRPr>
            </a:lvl1pPr>
          </a:lstStyle>
          <a:p>
            <a:r>
              <a:rPr lang="en-SG"/>
              <a:t>Insert presentation title via Header &amp; Footer</a:t>
            </a:r>
            <a:endParaRPr lang="en-GB"/>
          </a:p>
        </p:txBody>
      </p:sp>
      <p:sp>
        <p:nvSpPr>
          <p:cNvPr id="5" name="Slide Number Placeholder 4"/>
          <p:cNvSpPr>
            <a:spLocks noGrp="1"/>
          </p:cNvSpPr>
          <p:nvPr>
            <p:ph type="sldNum" sz="quarter" idx="21"/>
          </p:nvPr>
        </p:nvSpPr>
        <p:spPr/>
        <p:txBody>
          <a:bodyPr/>
          <a:lstStyle>
            <a:lvl1pPr>
              <a:defRPr>
                <a:solidFill>
                  <a:schemeClr val="bg1"/>
                </a:solidFill>
              </a:defRPr>
            </a:lvl1pPr>
          </a:lstStyle>
          <a:p>
            <a:r>
              <a:rPr lang="en-GB" b="0"/>
              <a:t>|</a:t>
            </a:r>
            <a:fld id="{161BE2EA-AEDB-4948-88E1-594E5C4BF481}" type="slidenum">
              <a:rPr lang="en-GB" smtClean="0"/>
              <a:pPr/>
              <a:t>‹#›</a:t>
            </a:fld>
            <a:endParaRPr lang="en-GB"/>
          </a:p>
        </p:txBody>
      </p:sp>
      <p:sp>
        <p:nvSpPr>
          <p:cNvPr id="10" name="Placeholder logo">
            <a:extLst>
              <a:ext uri="{FF2B5EF4-FFF2-40B4-BE49-F238E27FC236}">
                <a16:creationId xmlns:a16="http://schemas.microsoft.com/office/drawing/2014/main" id="{EAB68071-91B7-4F4D-8641-0394EF4E8A33}"/>
              </a:ext>
            </a:extLst>
          </p:cNvPr>
          <p:cNvSpPr>
            <a:spLocks noGrp="1"/>
          </p:cNvSpPr>
          <p:nvPr>
            <p:ph type="body" sz="quarter" idx="22" hasCustomPrompt="1"/>
          </p:nvPr>
        </p:nvSpPr>
        <p:spPr>
          <a:xfrm>
            <a:off x="10575175" y="6097181"/>
            <a:ext cx="1620000" cy="763200"/>
          </a:xfrm>
          <a:blipFill>
            <a:blip r:embed="rId2"/>
            <a:stretch>
              <a:fillRect/>
            </a:stretch>
          </a:blipFill>
        </p:spPr>
        <p:txBody>
          <a:bodyPr/>
          <a:lstStyle>
            <a:lvl1pPr marL="0" indent="0">
              <a:buFontTx/>
              <a:buNone/>
              <a:defRPr sz="100"/>
            </a:lvl1pPr>
          </a:lstStyle>
          <a:p>
            <a:pPr lvl="0"/>
            <a:r>
              <a:rPr lang="en-GB"/>
              <a:t>.</a:t>
            </a:r>
          </a:p>
        </p:txBody>
      </p:sp>
    </p:spTree>
    <p:extLst>
      <p:ext uri="{BB962C8B-B14F-4D97-AF65-F5344CB8AC3E}">
        <p14:creationId xmlns:p14="http://schemas.microsoft.com/office/powerpoint/2010/main" val="34504484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18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tags" Target="../tags/tag1.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image" Target="../media/image14.emf"/><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oleObject" Target="../embeddings/oleObject1.bin"/><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image" Target="../media/image19.emf"/><Relationship Id="rId7" Type="http://schemas.openxmlformats.org/officeDocument/2006/relationships/slideLayout" Target="../slideLayouts/slideLayout8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41"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8" Type="http://schemas.openxmlformats.org/officeDocument/2006/relationships/slideLayout" Target="../slideLayouts/slideLayout82.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9" Type="http://schemas.openxmlformats.org/officeDocument/2006/relationships/tags" Target="../tags/tag2.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41" Type="http://schemas.openxmlformats.org/officeDocument/2006/relationships/image" Target="../media/image24.emf"/><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40" Type="http://schemas.openxmlformats.org/officeDocument/2006/relationships/oleObject" Target="../embeddings/oleObject2.bin"/><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8" Type="http://schemas.openxmlformats.org/officeDocument/2006/relationships/slideLayout" Target="../slideLayouts/slideLayout122.xml"/><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0399" y="1943739"/>
            <a:ext cx="11189951" cy="3689618"/>
          </a:xfrm>
          <a:prstGeom prst="rect">
            <a:avLst/>
          </a:prstGeom>
        </p:spPr>
        <p:txBody>
          <a:bodyPr vert="horz" lIns="0" tIns="0" rIns="0" bIns="0" rtlCol="0">
            <a:noAutofit/>
          </a:bodyPr>
          <a:lstStyle/>
          <a:p>
            <a:pPr lvl="0"/>
            <a:r>
              <a:rPr lang="en-GB" noProof="0"/>
              <a:t>Level 1</a:t>
            </a:r>
          </a:p>
          <a:p>
            <a:pPr lvl="1"/>
            <a:r>
              <a:rPr lang="en-GB" noProof="0"/>
              <a:t>Level 2</a:t>
            </a:r>
          </a:p>
          <a:p>
            <a:pPr lvl="2"/>
            <a:r>
              <a:rPr lang="en-GB" noProof="0"/>
              <a:t>Level 3</a:t>
            </a:r>
          </a:p>
          <a:p>
            <a:pPr lvl="3"/>
            <a:r>
              <a:rPr lang="en-GB" noProof="0"/>
              <a:t>Level 4, Subhead</a:t>
            </a:r>
          </a:p>
          <a:p>
            <a:pPr lvl="4"/>
            <a:r>
              <a:rPr lang="en-GB" noProof="0"/>
              <a:t>Level 5, headline</a:t>
            </a:r>
          </a:p>
          <a:p>
            <a:pPr lvl="5"/>
            <a:r>
              <a:rPr lang="en-GB" noProof="0"/>
              <a:t>Level 6, headline</a:t>
            </a:r>
          </a:p>
          <a:p>
            <a:pPr lvl="6"/>
            <a:r>
              <a:rPr lang="en-GB" noProof="0"/>
              <a:t>Level 7, note</a:t>
            </a:r>
          </a:p>
          <a:p>
            <a:pPr lvl="7"/>
            <a:r>
              <a:rPr lang="en-GB" noProof="0"/>
              <a:t>Level 8</a:t>
            </a:r>
          </a:p>
          <a:p>
            <a:pPr lvl="8"/>
            <a:r>
              <a:rPr lang="en-GB" noProof="0"/>
              <a:t>Infographic</a:t>
            </a:r>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500399" y="501649"/>
            <a:ext cx="11189951" cy="930275"/>
          </a:xfrm>
          <a:prstGeom prst="rect">
            <a:avLst/>
          </a:prstGeom>
        </p:spPr>
        <p:txBody>
          <a:bodyPr vert="horz" lIns="0" tIns="0" rIns="0" bIns="0" rtlCol="0" anchor="t" anchorCtr="0">
            <a:noAutofit/>
          </a:bodyPr>
          <a:lstStyle/>
          <a:p>
            <a:endParaRPr lang="en-GB"/>
          </a:p>
        </p:txBody>
      </p:sp>
      <p:sp>
        <p:nvSpPr>
          <p:cNvPr id="88" name="Footer Placeholder 87">
            <a:extLst>
              <a:ext uri="{FF2B5EF4-FFF2-40B4-BE49-F238E27FC236}">
                <a16:creationId xmlns:a16="http://schemas.microsoft.com/office/drawing/2014/main" id="{E21F396F-4C1D-4B71-97C4-1BDE0CB2C01A}"/>
              </a:ext>
            </a:extLst>
          </p:cNvPr>
          <p:cNvSpPr>
            <a:spLocks noGrp="1"/>
          </p:cNvSpPr>
          <p:nvPr userDrawn="1">
            <p:ph type="ftr" sz="quarter" idx="3"/>
          </p:nvPr>
        </p:nvSpPr>
        <p:spPr>
          <a:xfrm>
            <a:off x="1219200" y="6278621"/>
            <a:ext cx="3285369" cy="185427"/>
          </a:xfrm>
          <a:prstGeom prst="rect">
            <a:avLst/>
          </a:prstGeom>
        </p:spPr>
        <p:txBody>
          <a:bodyPr vert="horz" wrap="none" lIns="0" tIns="0" rIns="0" bIns="0" rtlCol="0" anchor="t"/>
          <a:lstStyle>
            <a:lvl1pPr algn="l">
              <a:defRPr sz="700">
                <a:solidFill>
                  <a:schemeClr val="tx1"/>
                </a:solidFill>
              </a:defRPr>
            </a:lvl1pPr>
          </a:lstStyle>
          <a:p>
            <a:r>
              <a:rPr lang="en-GB"/>
              <a:t>Insert presentation title via Header &amp; Footer</a:t>
            </a:r>
          </a:p>
        </p:txBody>
      </p:sp>
      <p:sp>
        <p:nvSpPr>
          <p:cNvPr id="89" name="Slide Number Placeholder 88">
            <a:extLst>
              <a:ext uri="{FF2B5EF4-FFF2-40B4-BE49-F238E27FC236}">
                <a16:creationId xmlns:a16="http://schemas.microsoft.com/office/drawing/2014/main" id="{A67AAF6D-173F-4FC5-B3DD-15256B6A2F34}"/>
              </a:ext>
            </a:extLst>
          </p:cNvPr>
          <p:cNvSpPr>
            <a:spLocks noGrp="1"/>
          </p:cNvSpPr>
          <p:nvPr userDrawn="1">
            <p:ph type="sldNum" sz="quarter" idx="4"/>
          </p:nvPr>
        </p:nvSpPr>
        <p:spPr>
          <a:xfrm>
            <a:off x="502197" y="6278622"/>
            <a:ext cx="412039" cy="185426"/>
          </a:xfrm>
          <a:prstGeom prst="rect">
            <a:avLst/>
          </a:prstGeom>
        </p:spPr>
        <p:txBody>
          <a:bodyPr vert="horz" wrap="none" lIns="0" tIns="0" rIns="0" bIns="0" rtlCol="0" anchor="t"/>
          <a:lstStyle>
            <a:lvl1pPr algn="l">
              <a:defRPr sz="700">
                <a:solidFill>
                  <a:schemeClr val="tx1"/>
                </a:solidFill>
              </a:defRPr>
            </a:lvl1pPr>
          </a:lstStyle>
          <a:p>
            <a:fld id="{43A204BC-C5BA-4EF4-ABC8-D45123A0C528}" type="slidenum">
              <a:rPr lang="en-GB" smtClean="0"/>
              <a:pPr/>
              <a:t>‹#›</a:t>
            </a:fld>
            <a:endParaRPr lang="en-GB"/>
          </a:p>
        </p:txBody>
      </p:sp>
      <p:grpSp>
        <p:nvGrpSpPr>
          <p:cNvPr id="95" name="Group 4">
            <a:extLst>
              <a:ext uri="{FF2B5EF4-FFF2-40B4-BE49-F238E27FC236}">
                <a16:creationId xmlns:a16="http://schemas.microsoft.com/office/drawing/2014/main" id="{255E078E-B243-42A1-B589-8CC503A66B45}"/>
              </a:ext>
            </a:extLst>
          </p:cNvPr>
          <p:cNvGrpSpPr>
            <a:grpSpLocks noChangeAspect="1"/>
          </p:cNvGrpSpPr>
          <p:nvPr userDrawn="1"/>
        </p:nvGrpSpPr>
        <p:grpSpPr bwMode="auto">
          <a:xfrm>
            <a:off x="10256489" y="6137500"/>
            <a:ext cx="1436163" cy="320400"/>
            <a:chOff x="6478" y="3868"/>
            <a:chExt cx="892" cy="199"/>
          </a:xfrm>
        </p:grpSpPr>
        <p:sp>
          <p:nvSpPr>
            <p:cNvPr id="97" name="Freeform 5">
              <a:extLst>
                <a:ext uri="{FF2B5EF4-FFF2-40B4-BE49-F238E27FC236}">
                  <a16:creationId xmlns:a16="http://schemas.microsoft.com/office/drawing/2014/main" id="{28F624D4-6986-4E93-887C-A0690C5C4A23}"/>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6">
              <a:extLst>
                <a:ext uri="{FF2B5EF4-FFF2-40B4-BE49-F238E27FC236}">
                  <a16:creationId xmlns:a16="http://schemas.microsoft.com/office/drawing/2014/main" id="{78D85899-D3DF-418A-8091-4FB0F6F8A222}"/>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7">
              <a:extLst>
                <a:ext uri="{FF2B5EF4-FFF2-40B4-BE49-F238E27FC236}">
                  <a16:creationId xmlns:a16="http://schemas.microsoft.com/office/drawing/2014/main" id="{49738F52-8D2A-4C28-8FB7-92D64EFA8449}"/>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8">
              <a:extLst>
                <a:ext uri="{FF2B5EF4-FFF2-40B4-BE49-F238E27FC236}">
                  <a16:creationId xmlns:a16="http://schemas.microsoft.com/office/drawing/2014/main" id="{645BA9F4-DF1F-44D7-A473-6FAC6F284330}"/>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9">
              <a:extLst>
                <a:ext uri="{FF2B5EF4-FFF2-40B4-BE49-F238E27FC236}">
                  <a16:creationId xmlns:a16="http://schemas.microsoft.com/office/drawing/2014/main" id="{EC290DBF-B2E4-4B81-BFB4-65201D8017E4}"/>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0">
              <a:extLst>
                <a:ext uri="{FF2B5EF4-FFF2-40B4-BE49-F238E27FC236}">
                  <a16:creationId xmlns:a16="http://schemas.microsoft.com/office/drawing/2014/main" id="{8B539F7E-96A0-4BA9-9D11-BACEE5DEB3F7}"/>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1">
              <a:extLst>
                <a:ext uri="{FF2B5EF4-FFF2-40B4-BE49-F238E27FC236}">
                  <a16:creationId xmlns:a16="http://schemas.microsoft.com/office/drawing/2014/main" id="{111170EC-B87D-481F-8FDC-276480533F84}"/>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2">
              <a:extLst>
                <a:ext uri="{FF2B5EF4-FFF2-40B4-BE49-F238E27FC236}">
                  <a16:creationId xmlns:a16="http://schemas.microsoft.com/office/drawing/2014/main" id="{06361CD5-F024-4F59-A5DB-73C2182D5422}"/>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Date Placeholder 1" hidden="1">
            <a:extLst>
              <a:ext uri="{FF2B5EF4-FFF2-40B4-BE49-F238E27FC236}">
                <a16:creationId xmlns:a16="http://schemas.microsoft.com/office/drawing/2014/main" id="{61512BDD-E313-4203-808B-6ECBEE0B5BB4}"/>
              </a:ext>
            </a:extLst>
          </p:cNvPr>
          <p:cNvSpPr>
            <a:spLocks noGrp="1"/>
          </p:cNvSpPr>
          <p:nvPr userDrawn="1">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a:p>
        </p:txBody>
      </p:sp>
      <p:grpSp>
        <p:nvGrpSpPr>
          <p:cNvPr id="114" name="Group 113" hidden="1">
            <a:extLst>
              <a:ext uri="{FF2B5EF4-FFF2-40B4-BE49-F238E27FC236}">
                <a16:creationId xmlns:a16="http://schemas.microsoft.com/office/drawing/2014/main" id="{A709D695-914B-4705-8AC6-A94C2721C5E6}"/>
              </a:ext>
            </a:extLst>
          </p:cNvPr>
          <p:cNvGrpSpPr/>
          <p:nvPr userDrawn="1"/>
        </p:nvGrpSpPr>
        <p:grpSpPr>
          <a:xfrm>
            <a:off x="500062" y="501647"/>
            <a:ext cx="11194852" cy="5862641"/>
            <a:chOff x="500062" y="501647"/>
            <a:chExt cx="11194852" cy="5862641"/>
          </a:xfrm>
        </p:grpSpPr>
        <p:sp>
          <p:nvSpPr>
            <p:cNvPr id="115" name="Rectangle 114">
              <a:extLst>
                <a:ext uri="{FF2B5EF4-FFF2-40B4-BE49-F238E27FC236}">
                  <a16:creationId xmlns:a16="http://schemas.microsoft.com/office/drawing/2014/main" id="{D94117C3-ACEB-4551-92D6-E8776CE33870}"/>
                </a:ext>
              </a:extLst>
            </p:cNvPr>
            <p:cNvSpPr/>
            <p:nvPr/>
          </p:nvSpPr>
          <p:spPr>
            <a:xfrm>
              <a:off x="504628"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6" name="Rectangle 115">
              <a:extLst>
                <a:ext uri="{FF2B5EF4-FFF2-40B4-BE49-F238E27FC236}">
                  <a16:creationId xmlns:a16="http://schemas.microsoft.com/office/drawing/2014/main" id="{DB4EA52B-9F03-4154-94D6-DCF629E0A517}"/>
                </a:ext>
              </a:extLst>
            </p:cNvPr>
            <p:cNvSpPr/>
            <p:nvPr/>
          </p:nvSpPr>
          <p:spPr>
            <a:xfrm>
              <a:off x="1456839"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7" name="Rectangle 116">
              <a:extLst>
                <a:ext uri="{FF2B5EF4-FFF2-40B4-BE49-F238E27FC236}">
                  <a16:creationId xmlns:a16="http://schemas.microsoft.com/office/drawing/2014/main" id="{ADABCB14-BA75-4B31-8404-F842D634C5FA}"/>
                </a:ext>
              </a:extLst>
            </p:cNvPr>
            <p:cNvSpPr/>
            <p:nvPr/>
          </p:nvSpPr>
          <p:spPr>
            <a:xfrm>
              <a:off x="8122316"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8" name="Rectangle 117">
              <a:extLst>
                <a:ext uri="{FF2B5EF4-FFF2-40B4-BE49-F238E27FC236}">
                  <a16:creationId xmlns:a16="http://schemas.microsoft.com/office/drawing/2014/main" id="{222E1F28-617C-42B1-A6FF-BB511F216035}"/>
                </a:ext>
              </a:extLst>
            </p:cNvPr>
            <p:cNvSpPr/>
            <p:nvPr/>
          </p:nvSpPr>
          <p:spPr>
            <a:xfrm>
              <a:off x="9074527"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9" name="Rectangle 118">
              <a:extLst>
                <a:ext uri="{FF2B5EF4-FFF2-40B4-BE49-F238E27FC236}">
                  <a16:creationId xmlns:a16="http://schemas.microsoft.com/office/drawing/2014/main" id="{E69EDA3C-B72E-4595-A9E9-C52463512844}"/>
                </a:ext>
              </a:extLst>
            </p:cNvPr>
            <p:cNvSpPr/>
            <p:nvPr/>
          </p:nvSpPr>
          <p:spPr>
            <a:xfrm>
              <a:off x="10026738"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0" name="Rectangle 119">
              <a:extLst>
                <a:ext uri="{FF2B5EF4-FFF2-40B4-BE49-F238E27FC236}">
                  <a16:creationId xmlns:a16="http://schemas.microsoft.com/office/drawing/2014/main" id="{289C1C4C-D89D-4FF0-935C-26D17097F22D}"/>
                </a:ext>
              </a:extLst>
            </p:cNvPr>
            <p:cNvSpPr/>
            <p:nvPr/>
          </p:nvSpPr>
          <p:spPr>
            <a:xfrm>
              <a:off x="10978950"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1" name="Rectangle 120">
              <a:extLst>
                <a:ext uri="{FF2B5EF4-FFF2-40B4-BE49-F238E27FC236}">
                  <a16:creationId xmlns:a16="http://schemas.microsoft.com/office/drawing/2014/main" id="{A520FBBD-719C-461F-A18E-15DEEF9344D5}"/>
                </a:ext>
              </a:extLst>
            </p:cNvPr>
            <p:cNvSpPr/>
            <p:nvPr/>
          </p:nvSpPr>
          <p:spPr>
            <a:xfrm>
              <a:off x="7170105"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2" name="Rectangle 121">
              <a:extLst>
                <a:ext uri="{FF2B5EF4-FFF2-40B4-BE49-F238E27FC236}">
                  <a16:creationId xmlns:a16="http://schemas.microsoft.com/office/drawing/2014/main" id="{B8152350-997B-4F9F-AF5B-0640D5A22D60}"/>
                </a:ext>
              </a:extLst>
            </p:cNvPr>
            <p:cNvSpPr/>
            <p:nvPr/>
          </p:nvSpPr>
          <p:spPr>
            <a:xfrm>
              <a:off x="6217894"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3" name="Rectangle 122">
              <a:extLst>
                <a:ext uri="{FF2B5EF4-FFF2-40B4-BE49-F238E27FC236}">
                  <a16:creationId xmlns:a16="http://schemas.microsoft.com/office/drawing/2014/main" id="{CE7E2C06-3591-4F16-A6C9-26D03AFE7A9F}"/>
                </a:ext>
              </a:extLst>
            </p:cNvPr>
            <p:cNvSpPr/>
            <p:nvPr/>
          </p:nvSpPr>
          <p:spPr>
            <a:xfrm>
              <a:off x="5265683"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4" name="Rectangle 123">
              <a:extLst>
                <a:ext uri="{FF2B5EF4-FFF2-40B4-BE49-F238E27FC236}">
                  <a16:creationId xmlns:a16="http://schemas.microsoft.com/office/drawing/2014/main" id="{4D92D19D-15E4-4E02-9555-F731FC602CCC}"/>
                </a:ext>
              </a:extLst>
            </p:cNvPr>
            <p:cNvSpPr/>
            <p:nvPr/>
          </p:nvSpPr>
          <p:spPr>
            <a:xfrm>
              <a:off x="4313472"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5" name="Rectangle 124">
              <a:extLst>
                <a:ext uri="{FF2B5EF4-FFF2-40B4-BE49-F238E27FC236}">
                  <a16:creationId xmlns:a16="http://schemas.microsoft.com/office/drawing/2014/main" id="{8A5793D9-80BF-4104-A4AB-DD353A2513BA}"/>
                </a:ext>
              </a:extLst>
            </p:cNvPr>
            <p:cNvSpPr/>
            <p:nvPr/>
          </p:nvSpPr>
          <p:spPr>
            <a:xfrm>
              <a:off x="3361261"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6" name="Rectangle 125">
              <a:extLst>
                <a:ext uri="{FF2B5EF4-FFF2-40B4-BE49-F238E27FC236}">
                  <a16:creationId xmlns:a16="http://schemas.microsoft.com/office/drawing/2014/main" id="{9298F0B0-8A2D-4275-9CBC-81577EF8011C}"/>
                </a:ext>
              </a:extLst>
            </p:cNvPr>
            <p:cNvSpPr/>
            <p:nvPr/>
          </p:nvSpPr>
          <p:spPr>
            <a:xfrm>
              <a:off x="2409050"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7" name="Rectangle 126">
              <a:extLst>
                <a:ext uri="{FF2B5EF4-FFF2-40B4-BE49-F238E27FC236}">
                  <a16:creationId xmlns:a16="http://schemas.microsoft.com/office/drawing/2014/main" id="{C6FF5141-D9A4-40D9-AE0A-9FAA2ECE1656}"/>
                </a:ext>
              </a:extLst>
            </p:cNvPr>
            <p:cNvSpPr/>
            <p:nvPr/>
          </p:nvSpPr>
          <p:spPr>
            <a:xfrm>
              <a:off x="500062" y="194373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8" name="Rectangle 127">
              <a:extLst>
                <a:ext uri="{FF2B5EF4-FFF2-40B4-BE49-F238E27FC236}">
                  <a16:creationId xmlns:a16="http://schemas.microsoft.com/office/drawing/2014/main" id="{F254B338-3EBA-4D36-86E8-9C09EF7C02B8}"/>
                </a:ext>
              </a:extLst>
            </p:cNvPr>
            <p:cNvSpPr/>
            <p:nvPr/>
          </p:nvSpPr>
          <p:spPr>
            <a:xfrm>
              <a:off x="500062" y="273316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9" name="Rectangle 128">
              <a:extLst>
                <a:ext uri="{FF2B5EF4-FFF2-40B4-BE49-F238E27FC236}">
                  <a16:creationId xmlns:a16="http://schemas.microsoft.com/office/drawing/2014/main" id="{FE8AE6C3-0AFF-40F6-88C7-3A7C8A014488}"/>
                </a:ext>
              </a:extLst>
            </p:cNvPr>
            <p:cNvSpPr/>
            <p:nvPr/>
          </p:nvSpPr>
          <p:spPr>
            <a:xfrm>
              <a:off x="500062" y="352259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30" name="Rectangle 129">
              <a:extLst>
                <a:ext uri="{FF2B5EF4-FFF2-40B4-BE49-F238E27FC236}">
                  <a16:creationId xmlns:a16="http://schemas.microsoft.com/office/drawing/2014/main" id="{53E9EF65-B326-497A-9EE0-EFC57318F203}"/>
                </a:ext>
              </a:extLst>
            </p:cNvPr>
            <p:cNvSpPr/>
            <p:nvPr/>
          </p:nvSpPr>
          <p:spPr>
            <a:xfrm>
              <a:off x="500062" y="4309364"/>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31" name="Rectangle 130">
              <a:extLst>
                <a:ext uri="{FF2B5EF4-FFF2-40B4-BE49-F238E27FC236}">
                  <a16:creationId xmlns:a16="http://schemas.microsoft.com/office/drawing/2014/main" id="{BA518688-2A30-4B00-97FA-A9EA1D196D35}"/>
                </a:ext>
              </a:extLst>
            </p:cNvPr>
            <p:cNvSpPr/>
            <p:nvPr/>
          </p:nvSpPr>
          <p:spPr>
            <a:xfrm>
              <a:off x="500062" y="5084795"/>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32" name="Rectangle 131">
              <a:extLst>
                <a:ext uri="{FF2B5EF4-FFF2-40B4-BE49-F238E27FC236}">
                  <a16:creationId xmlns:a16="http://schemas.microsoft.com/office/drawing/2014/main" id="{1F693842-B64A-4087-9E5F-5199914B2E05}"/>
                </a:ext>
              </a:extLst>
            </p:cNvPr>
            <p:cNvSpPr/>
            <p:nvPr/>
          </p:nvSpPr>
          <p:spPr>
            <a:xfrm>
              <a:off x="500063" y="501647"/>
              <a:ext cx="11190287" cy="93097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grpSp>
      <p:sp>
        <p:nvSpPr>
          <p:cNvPr id="4" name="MSIPCMContentMarking" descr="{&quot;HashCode&quot;:87132588,&quot;Placement&quot;:&quot;Footer&quot;,&quot;Top&quot;:519.343,&quot;Left&quot;:0.0,&quot;SlideWidth&quot;:960,&quot;SlideHeight&quot;:540}">
            <a:extLst>
              <a:ext uri="{FF2B5EF4-FFF2-40B4-BE49-F238E27FC236}">
                <a16:creationId xmlns:a16="http://schemas.microsoft.com/office/drawing/2014/main" id="{BC4A9828-E0CB-4224-9BFF-C0F9EA8F80F8}"/>
              </a:ext>
            </a:extLst>
          </p:cNvPr>
          <p:cNvSpPr txBox="1"/>
          <p:nvPr userDrawn="1"/>
        </p:nvSpPr>
        <p:spPr>
          <a:xfrm>
            <a:off x="0" y="6595656"/>
            <a:ext cx="1437012" cy="262344"/>
          </a:xfrm>
          <a:prstGeom prst="rect">
            <a:avLst/>
          </a:prstGeom>
          <a:noFill/>
        </p:spPr>
        <p:txBody>
          <a:bodyPr vert="horz" wrap="square" lIns="0" tIns="0" rIns="0" bIns="0" rtlCol="0" anchor="ctr" anchorCtr="1">
            <a:spAutoFit/>
          </a:bodyPr>
          <a:lstStyle/>
          <a:p>
            <a:pPr algn="l">
              <a:spcBef>
                <a:spcPts val="0"/>
              </a:spcBef>
              <a:spcAft>
                <a:spcPts val="0"/>
              </a:spcAft>
            </a:pPr>
            <a:r>
              <a:rPr lang="en-SG" sz="1000">
                <a:solidFill>
                  <a:srgbClr val="000000"/>
                </a:solidFill>
                <a:latin typeface="Calibri" panose="020F0502020204030204" pitchFamily="34" charset="0"/>
              </a:rPr>
              <a:t>Classification: Internal</a:t>
            </a:r>
            <a:endParaRPr lang="en-SG"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30" r:id="rId1"/>
    <p:sldLayoutId id="2147483754" r:id="rId2"/>
    <p:sldLayoutId id="2147483780" r:id="rId3"/>
    <p:sldLayoutId id="2147483737" r:id="rId4"/>
    <p:sldLayoutId id="2147483757" r:id="rId5"/>
    <p:sldLayoutId id="2147483770" r:id="rId6"/>
    <p:sldLayoutId id="2147483741" r:id="rId7"/>
    <p:sldLayoutId id="2147483778" r:id="rId8"/>
    <p:sldLayoutId id="2147483759" r:id="rId9"/>
    <p:sldLayoutId id="2147483761" r:id="rId10"/>
    <p:sldLayoutId id="2147483760" r:id="rId11"/>
    <p:sldLayoutId id="2147483758" r:id="rId12"/>
    <p:sldLayoutId id="2147483779" r:id="rId13"/>
    <p:sldLayoutId id="2147483771" r:id="rId14"/>
    <p:sldLayoutId id="2147483772" r:id="rId15"/>
    <p:sldLayoutId id="2147483773" r:id="rId16"/>
    <p:sldLayoutId id="2147483777" r:id="rId17"/>
    <p:sldLayoutId id="2147483776" r:id="rId18"/>
    <p:sldLayoutId id="2147483765" r:id="rId19"/>
    <p:sldLayoutId id="2147483739" r:id="rId20"/>
    <p:sldLayoutId id="2147483755" r:id="rId21"/>
    <p:sldLayoutId id="2147483766" r:id="rId22"/>
    <p:sldLayoutId id="2147483762" r:id="rId23"/>
    <p:sldLayoutId id="2147483763" r:id="rId24"/>
    <p:sldLayoutId id="2147483775" r:id="rId25"/>
    <p:sldLayoutId id="2147483774" r:id="rId26"/>
    <p:sldLayoutId id="2147483768" r:id="rId27"/>
    <p:sldLayoutId id="2147483767" r:id="rId28"/>
    <p:sldLayoutId id="2147483734" r:id="rId29"/>
    <p:sldLayoutId id="2147483764" r:id="rId30"/>
    <p:sldLayoutId id="2147483732" r:id="rId31"/>
    <p:sldLayoutId id="2147483743" r:id="rId32"/>
    <p:sldLayoutId id="2147483744" r:id="rId33"/>
    <p:sldLayoutId id="2147483769" r:id="rId34"/>
    <p:sldLayoutId id="2147483756" r:id="rId35"/>
    <p:sldLayoutId id="2147483750" r:id="rId36"/>
    <p:sldLayoutId id="2147483751" r:id="rId37"/>
  </p:sldLayoutIdLst>
  <p:hf hdr="0"/>
  <p:txStyles>
    <p:title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25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600"/>
        </a:spcAft>
        <a:buFont typeface="Arial" panose="020B0604020202020204" pitchFamily="34" charset="0"/>
        <a:buChar char="​"/>
        <a:defRPr sz="1600" b="1" kern="1200">
          <a:solidFill>
            <a:schemeClr val="accent1"/>
          </a:solidFill>
          <a:latin typeface="+mn-lt"/>
          <a:ea typeface="+mn-ea"/>
          <a:cs typeface="+mn-cs"/>
        </a:defRPr>
      </a:lvl4pPr>
      <a:lvl5pPr marL="0" indent="0" algn="l" defTabSz="914400" rtl="0" eaLnBrk="1" latinLnBrk="0" hangingPunct="1">
        <a:lnSpc>
          <a:spcPct val="100000"/>
        </a:lnSpc>
        <a:spcBef>
          <a:spcPts val="0"/>
        </a:spcBef>
        <a:spcAft>
          <a:spcPts val="600"/>
        </a:spcAft>
        <a:buFont typeface="Arial" panose="020B0604020202020204" pitchFamily="34" charset="0"/>
        <a:buChar char="​"/>
        <a:tabLst/>
        <a:defRPr sz="1600" i="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2350" i="1" kern="1200">
          <a:solidFill>
            <a:schemeClr val="tx1"/>
          </a:solidFill>
          <a:latin typeface="Maersk Headline Office" panose="00000500000000000000" pitchFamily="2" charset="0"/>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Char char="​"/>
        <a:defRPr sz="600" b="0" kern="1200" baseline="0">
          <a:solidFill>
            <a:schemeClr val="tx2"/>
          </a:solidFill>
          <a:latin typeface="+mn-lt"/>
          <a:ea typeface="+mn-ea"/>
          <a:cs typeface="+mn-cs"/>
        </a:defRPr>
      </a:lvl7pPr>
      <a:lvl8pPr marL="0" indent="0" algn="l" defTabSz="914400" rtl="0" eaLnBrk="1" latinLnBrk="0" hangingPunct="1">
        <a:lnSpc>
          <a:spcPct val="100000"/>
        </a:lnSpc>
        <a:spcBef>
          <a:spcPts val="0"/>
        </a:spcBef>
        <a:spcAft>
          <a:spcPts val="600"/>
        </a:spcAft>
        <a:buFont typeface="Arial" panose="020B0604020202020204" pitchFamily="34" charset="0"/>
        <a:buChar char="​"/>
        <a:defRPr sz="500" b="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Char char="​"/>
        <a:defRPr sz="6000" kern="1200" baseline="0">
          <a:solidFill>
            <a:schemeClr val="accent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68" userDrawn="1">
          <p15:clr>
            <a:srgbClr val="F26B43"/>
          </p15:clr>
        </p15:guide>
        <p15:guide id="3" orient="horz" pos="315" userDrawn="1">
          <p15:clr>
            <a:srgbClr val="F26B43"/>
          </p15:clr>
        </p15:guide>
        <p15:guide id="4" orient="horz" pos="4009" userDrawn="1">
          <p15:clr>
            <a:srgbClr val="F26B43"/>
          </p15:clr>
        </p15:guide>
        <p15:guide id="5" pos="917" userDrawn="1">
          <p15:clr>
            <a:srgbClr val="F26B43"/>
          </p15:clr>
        </p15:guide>
        <p15:guide id="6" pos="1368" userDrawn="1">
          <p15:clr>
            <a:srgbClr val="F26B43"/>
          </p15:clr>
        </p15:guide>
        <p15:guide id="7" pos="5116" userDrawn="1">
          <p15:clr>
            <a:srgbClr val="F26B43"/>
          </p15:clr>
        </p15:guide>
        <p15:guide id="8" pos="5567" userDrawn="1">
          <p15:clr>
            <a:srgbClr val="F26B43"/>
          </p15:clr>
        </p15:guide>
        <p15:guide id="9" pos="5716" userDrawn="1">
          <p15:clr>
            <a:srgbClr val="F26B43"/>
          </p15:clr>
        </p15:guide>
        <p15:guide id="10" pos="6167" userDrawn="1">
          <p15:clr>
            <a:srgbClr val="F26B43"/>
          </p15:clr>
        </p15:guide>
        <p15:guide id="11" pos="6316" userDrawn="1">
          <p15:clr>
            <a:srgbClr val="F26B43"/>
          </p15:clr>
        </p15:guide>
        <p15:guide id="12" pos="6767" userDrawn="1">
          <p15:clr>
            <a:srgbClr val="F26B43"/>
          </p15:clr>
        </p15:guide>
        <p15:guide id="13" pos="6915" userDrawn="1">
          <p15:clr>
            <a:srgbClr val="F26B43"/>
          </p15:clr>
        </p15:guide>
        <p15:guide id="15" pos="4516" userDrawn="1">
          <p15:clr>
            <a:srgbClr val="F26B43"/>
          </p15:clr>
        </p15:guide>
        <p15:guide id="16" pos="4967" userDrawn="1">
          <p15:clr>
            <a:srgbClr val="F26B43"/>
          </p15:clr>
        </p15:guide>
        <p15:guide id="17" pos="3916" userDrawn="1">
          <p15:clr>
            <a:srgbClr val="F26B43"/>
          </p15:clr>
        </p15:guide>
        <p15:guide id="18" pos="4367" userDrawn="1">
          <p15:clr>
            <a:srgbClr val="F26B43"/>
          </p15:clr>
        </p15:guide>
        <p15:guide id="19" pos="3316" userDrawn="1">
          <p15:clr>
            <a:srgbClr val="F26B43"/>
          </p15:clr>
        </p15:guide>
        <p15:guide id="20" pos="3767" userDrawn="1">
          <p15:clr>
            <a:srgbClr val="F26B43"/>
          </p15:clr>
        </p15:guide>
        <p15:guide id="21" pos="2717" userDrawn="1">
          <p15:clr>
            <a:srgbClr val="F26B43"/>
          </p15:clr>
        </p15:guide>
        <p15:guide id="22" pos="3168" userDrawn="1">
          <p15:clr>
            <a:srgbClr val="F26B43"/>
          </p15:clr>
        </p15:guide>
        <p15:guide id="23" pos="2117" userDrawn="1">
          <p15:clr>
            <a:srgbClr val="F26B43"/>
          </p15:clr>
        </p15:guide>
        <p15:guide id="24" pos="2568" userDrawn="1">
          <p15:clr>
            <a:srgbClr val="F26B43"/>
          </p15:clr>
        </p15:guide>
        <p15:guide id="25" pos="1517" userDrawn="1">
          <p15:clr>
            <a:srgbClr val="F26B43"/>
          </p15:clr>
        </p15:guide>
        <p15:guide id="26" pos="1968" userDrawn="1">
          <p15:clr>
            <a:srgbClr val="F26B43"/>
          </p15:clr>
        </p15:guide>
        <p15:guide id="28" pos="7363" userDrawn="1">
          <p15:clr>
            <a:srgbClr val="F26B43"/>
          </p15:clr>
        </p15:guide>
        <p15:guide id="29" orient="horz" pos="1224" userDrawn="1">
          <p15:clr>
            <a:srgbClr val="F26B43"/>
          </p15:clr>
        </p15:guide>
        <p15:guide id="30" orient="horz" pos="1570" userDrawn="1">
          <p15:clr>
            <a:srgbClr val="F26B43"/>
          </p15:clr>
        </p15:guide>
        <p15:guide id="31" orient="horz" pos="1721" userDrawn="1">
          <p15:clr>
            <a:srgbClr val="F26B43"/>
          </p15:clr>
        </p15:guide>
        <p15:guide id="32" orient="horz" pos="2067" userDrawn="1">
          <p15:clr>
            <a:srgbClr val="F26B43"/>
          </p15:clr>
        </p15:guide>
        <p15:guide id="33" orient="horz" pos="2218" userDrawn="1">
          <p15:clr>
            <a:srgbClr val="F26B43"/>
          </p15:clr>
        </p15:guide>
        <p15:guide id="34" orient="horz" pos="2564" userDrawn="1">
          <p15:clr>
            <a:srgbClr val="F26B43"/>
          </p15:clr>
        </p15:guide>
        <p15:guide id="35" orient="horz" pos="2714" userDrawn="1">
          <p15:clr>
            <a:srgbClr val="F26B43"/>
          </p15:clr>
        </p15:guide>
        <p15:guide id="36" orient="horz" pos="3060" userDrawn="1">
          <p15:clr>
            <a:srgbClr val="F26B43"/>
          </p15:clr>
        </p15:guide>
        <p15:guide id="37" orient="horz" pos="3203" userDrawn="1">
          <p15:clr>
            <a:srgbClr val="F26B43"/>
          </p15:clr>
        </p15:guide>
        <p15:guide id="38" orient="horz" pos="3548" userDrawn="1">
          <p15:clr>
            <a:srgbClr val="F26B43"/>
          </p15:clr>
        </p15:guide>
        <p15:guide id="39" pos="315" userDrawn="1">
          <p15:clr>
            <a:srgbClr val="F26B43"/>
          </p15:clr>
        </p15:guide>
        <p15:guide id="40" pos="7364" userDrawn="1">
          <p15:clr>
            <a:srgbClr val="F26B43"/>
          </p15:clr>
        </p15:guide>
        <p15:guide id="41" orient="horz" pos="902" userDrawn="1">
          <p15:clr>
            <a:srgbClr val="F26B43"/>
          </p15:clr>
        </p15:guide>
        <p15:guide id="42" orient="horz" pos="2160" userDrawn="1">
          <p15:clr>
            <a:srgbClr val="000000"/>
          </p15:clr>
        </p15:guide>
        <p15:guide id="43" pos="3840"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0E7BE92-C270-40FF-BE2F-231A8B111BE8}"/>
              </a:ext>
            </a:extLst>
          </p:cNvPr>
          <p:cNvGraphicFramePr>
            <a:graphicFrameLocks noChangeAspect="1"/>
          </p:cNvGraphicFramePr>
          <p:nvPr userDrawn="1">
            <p:custDataLst>
              <p:tags r:id="rId39"/>
            </p:custDataLst>
            <p:extLst>
              <p:ext uri="{D42A27DB-BD31-4B8C-83A1-F6EECF244321}">
                <p14:modId xmlns:p14="http://schemas.microsoft.com/office/powerpoint/2010/main" val="3160527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95" imgH="396" progId="TCLayout.ActiveDocument.1">
                  <p:embed/>
                </p:oleObj>
              </mc:Choice>
              <mc:Fallback>
                <p:oleObj name="think-cell Slide" r:id="rId40" imgW="395" imgH="396" progId="TCLayout.ActiveDocument.1">
                  <p:embed/>
                  <p:pic>
                    <p:nvPicPr>
                      <p:cNvPr id="5" name="Object 4" hidden="1">
                        <a:extLst>
                          <a:ext uri="{FF2B5EF4-FFF2-40B4-BE49-F238E27FC236}">
                            <a16:creationId xmlns:a16="http://schemas.microsoft.com/office/drawing/2014/main" id="{40E7BE92-C270-40FF-BE2F-231A8B111BE8}"/>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3" name="Text Placeholder 2"/>
          <p:cNvSpPr>
            <a:spLocks noGrp="1"/>
          </p:cNvSpPr>
          <p:nvPr>
            <p:ph type="body" idx="1"/>
          </p:nvPr>
        </p:nvSpPr>
        <p:spPr>
          <a:xfrm>
            <a:off x="500399" y="1943739"/>
            <a:ext cx="11189951" cy="3689618"/>
          </a:xfrm>
          <a:prstGeom prst="rect">
            <a:avLst/>
          </a:prstGeom>
        </p:spPr>
        <p:txBody>
          <a:bodyPr vert="horz" lIns="0" tIns="0" rIns="0" bIns="0" rtlCol="0">
            <a:noAutofit/>
          </a:bodyPr>
          <a:lstStyle/>
          <a:p>
            <a:pPr lvl="0"/>
            <a:r>
              <a:rPr lang="en-GB" noProof="0"/>
              <a:t>Level 1</a:t>
            </a:r>
          </a:p>
          <a:p>
            <a:pPr lvl="1"/>
            <a:r>
              <a:rPr lang="en-GB" noProof="0"/>
              <a:t>Level 2</a:t>
            </a:r>
          </a:p>
          <a:p>
            <a:pPr lvl="2"/>
            <a:r>
              <a:rPr lang="en-GB" noProof="0"/>
              <a:t>Level 3</a:t>
            </a:r>
          </a:p>
          <a:p>
            <a:pPr lvl="3"/>
            <a:r>
              <a:rPr lang="en-GB" noProof="0"/>
              <a:t>Level 4, Subhead</a:t>
            </a:r>
          </a:p>
          <a:p>
            <a:pPr lvl="4"/>
            <a:r>
              <a:rPr lang="en-GB" noProof="0"/>
              <a:t>Level 5, headline</a:t>
            </a:r>
          </a:p>
          <a:p>
            <a:pPr lvl="5"/>
            <a:r>
              <a:rPr lang="en-GB" noProof="0"/>
              <a:t>Level 6, headline</a:t>
            </a:r>
          </a:p>
          <a:p>
            <a:pPr lvl="6"/>
            <a:r>
              <a:rPr lang="en-GB" noProof="0"/>
              <a:t>Level 7, note</a:t>
            </a:r>
          </a:p>
          <a:p>
            <a:pPr lvl="7"/>
            <a:r>
              <a:rPr lang="en-GB" noProof="0"/>
              <a:t>Level 8</a:t>
            </a:r>
          </a:p>
          <a:p>
            <a:pPr lvl="8"/>
            <a:r>
              <a:rPr lang="en-GB" noProof="0"/>
              <a:t>Infographic</a:t>
            </a:r>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500399" y="501649"/>
            <a:ext cx="11189951" cy="930275"/>
          </a:xfrm>
          <a:prstGeom prst="rect">
            <a:avLst/>
          </a:prstGeom>
        </p:spPr>
        <p:txBody>
          <a:bodyPr vert="horz" lIns="0" tIns="0" rIns="0" bIns="0" rtlCol="0" anchor="t" anchorCtr="0">
            <a:noAutofit/>
          </a:bodyPr>
          <a:lstStyle/>
          <a:p>
            <a:endParaRPr lang="en-GB"/>
          </a:p>
        </p:txBody>
      </p:sp>
      <p:sp>
        <p:nvSpPr>
          <p:cNvPr id="88" name="Footer Placeholder 87">
            <a:extLst>
              <a:ext uri="{FF2B5EF4-FFF2-40B4-BE49-F238E27FC236}">
                <a16:creationId xmlns:a16="http://schemas.microsoft.com/office/drawing/2014/main" id="{E21F396F-4C1D-4B71-97C4-1BDE0CB2C01A}"/>
              </a:ext>
            </a:extLst>
          </p:cNvPr>
          <p:cNvSpPr>
            <a:spLocks noGrp="1"/>
          </p:cNvSpPr>
          <p:nvPr userDrawn="1">
            <p:ph type="ftr" sz="quarter" idx="3"/>
          </p:nvPr>
        </p:nvSpPr>
        <p:spPr>
          <a:xfrm>
            <a:off x="1219200" y="6278621"/>
            <a:ext cx="3285369" cy="185427"/>
          </a:xfrm>
          <a:prstGeom prst="rect">
            <a:avLst/>
          </a:prstGeom>
        </p:spPr>
        <p:txBody>
          <a:bodyPr vert="horz" wrap="none" lIns="0" tIns="0" rIns="0" bIns="0" rtlCol="0" anchor="t"/>
          <a:lstStyle>
            <a:lvl1pPr algn="l">
              <a:defRPr sz="700">
                <a:solidFill>
                  <a:schemeClr val="tx1"/>
                </a:solidFill>
              </a:defRPr>
            </a:lvl1pPr>
          </a:lstStyle>
          <a:p>
            <a:r>
              <a:rPr lang="en-GB"/>
              <a:t>A.P. Moller - Maersk</a:t>
            </a:r>
          </a:p>
        </p:txBody>
      </p:sp>
      <p:sp>
        <p:nvSpPr>
          <p:cNvPr id="89" name="Slide Number Placeholder 88">
            <a:extLst>
              <a:ext uri="{FF2B5EF4-FFF2-40B4-BE49-F238E27FC236}">
                <a16:creationId xmlns:a16="http://schemas.microsoft.com/office/drawing/2014/main" id="{A67AAF6D-173F-4FC5-B3DD-15256B6A2F34}"/>
              </a:ext>
            </a:extLst>
          </p:cNvPr>
          <p:cNvSpPr>
            <a:spLocks noGrp="1"/>
          </p:cNvSpPr>
          <p:nvPr userDrawn="1">
            <p:ph type="sldNum" sz="quarter" idx="4"/>
          </p:nvPr>
        </p:nvSpPr>
        <p:spPr>
          <a:xfrm>
            <a:off x="502197" y="6278622"/>
            <a:ext cx="412039" cy="185426"/>
          </a:xfrm>
          <a:prstGeom prst="rect">
            <a:avLst/>
          </a:prstGeom>
        </p:spPr>
        <p:txBody>
          <a:bodyPr vert="horz" wrap="none" lIns="0" tIns="0" rIns="0" bIns="0" rtlCol="0" anchor="t"/>
          <a:lstStyle>
            <a:lvl1pPr algn="l">
              <a:defRPr sz="700">
                <a:solidFill>
                  <a:schemeClr val="tx1"/>
                </a:solidFill>
              </a:defRPr>
            </a:lvl1pPr>
          </a:lstStyle>
          <a:p>
            <a:fld id="{43A204BC-C5BA-4EF4-ABC8-D45123A0C528}" type="slidenum">
              <a:rPr lang="en-GB" smtClean="0"/>
              <a:pPr/>
              <a:t>‹#›</a:t>
            </a:fld>
            <a:endParaRPr lang="en-GB"/>
          </a:p>
        </p:txBody>
      </p:sp>
      <p:grpSp>
        <p:nvGrpSpPr>
          <p:cNvPr id="95" name="Group 4">
            <a:extLst>
              <a:ext uri="{FF2B5EF4-FFF2-40B4-BE49-F238E27FC236}">
                <a16:creationId xmlns:a16="http://schemas.microsoft.com/office/drawing/2014/main" id="{255E078E-B243-42A1-B589-8CC503A66B45}"/>
              </a:ext>
            </a:extLst>
          </p:cNvPr>
          <p:cNvGrpSpPr>
            <a:grpSpLocks noChangeAspect="1"/>
          </p:cNvGrpSpPr>
          <p:nvPr userDrawn="1"/>
        </p:nvGrpSpPr>
        <p:grpSpPr bwMode="auto">
          <a:xfrm>
            <a:off x="10256489" y="6137500"/>
            <a:ext cx="1436163" cy="320400"/>
            <a:chOff x="6478" y="3868"/>
            <a:chExt cx="892" cy="199"/>
          </a:xfrm>
        </p:grpSpPr>
        <p:sp>
          <p:nvSpPr>
            <p:cNvPr id="97" name="Freeform 5">
              <a:extLst>
                <a:ext uri="{FF2B5EF4-FFF2-40B4-BE49-F238E27FC236}">
                  <a16:creationId xmlns:a16="http://schemas.microsoft.com/office/drawing/2014/main" id="{28F624D4-6986-4E93-887C-A0690C5C4A23}"/>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6">
              <a:extLst>
                <a:ext uri="{FF2B5EF4-FFF2-40B4-BE49-F238E27FC236}">
                  <a16:creationId xmlns:a16="http://schemas.microsoft.com/office/drawing/2014/main" id="{78D85899-D3DF-418A-8091-4FB0F6F8A222}"/>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7">
              <a:extLst>
                <a:ext uri="{FF2B5EF4-FFF2-40B4-BE49-F238E27FC236}">
                  <a16:creationId xmlns:a16="http://schemas.microsoft.com/office/drawing/2014/main" id="{49738F52-8D2A-4C28-8FB7-92D64EFA8449}"/>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8">
              <a:extLst>
                <a:ext uri="{FF2B5EF4-FFF2-40B4-BE49-F238E27FC236}">
                  <a16:creationId xmlns:a16="http://schemas.microsoft.com/office/drawing/2014/main" id="{645BA9F4-DF1F-44D7-A473-6FAC6F284330}"/>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9">
              <a:extLst>
                <a:ext uri="{FF2B5EF4-FFF2-40B4-BE49-F238E27FC236}">
                  <a16:creationId xmlns:a16="http://schemas.microsoft.com/office/drawing/2014/main" id="{EC290DBF-B2E4-4B81-BFB4-65201D8017E4}"/>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0">
              <a:extLst>
                <a:ext uri="{FF2B5EF4-FFF2-40B4-BE49-F238E27FC236}">
                  <a16:creationId xmlns:a16="http://schemas.microsoft.com/office/drawing/2014/main" id="{8B539F7E-96A0-4BA9-9D11-BACEE5DEB3F7}"/>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1">
              <a:extLst>
                <a:ext uri="{FF2B5EF4-FFF2-40B4-BE49-F238E27FC236}">
                  <a16:creationId xmlns:a16="http://schemas.microsoft.com/office/drawing/2014/main" id="{111170EC-B87D-481F-8FDC-276480533F84}"/>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2">
              <a:extLst>
                <a:ext uri="{FF2B5EF4-FFF2-40B4-BE49-F238E27FC236}">
                  <a16:creationId xmlns:a16="http://schemas.microsoft.com/office/drawing/2014/main" id="{06361CD5-F024-4F59-A5DB-73C2182D5422}"/>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Date Placeholder 1" hidden="1">
            <a:extLst>
              <a:ext uri="{FF2B5EF4-FFF2-40B4-BE49-F238E27FC236}">
                <a16:creationId xmlns:a16="http://schemas.microsoft.com/office/drawing/2014/main" id="{61512BDD-E313-4203-808B-6ECBEE0B5BB4}"/>
              </a:ext>
            </a:extLst>
          </p:cNvPr>
          <p:cNvSpPr>
            <a:spLocks noGrp="1"/>
          </p:cNvSpPr>
          <p:nvPr userDrawn="1">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a:p>
        </p:txBody>
      </p:sp>
      <p:grpSp>
        <p:nvGrpSpPr>
          <p:cNvPr id="114" name="Group 113" hidden="1">
            <a:extLst>
              <a:ext uri="{FF2B5EF4-FFF2-40B4-BE49-F238E27FC236}">
                <a16:creationId xmlns:a16="http://schemas.microsoft.com/office/drawing/2014/main" id="{A709D695-914B-4705-8AC6-A94C2721C5E6}"/>
              </a:ext>
            </a:extLst>
          </p:cNvPr>
          <p:cNvGrpSpPr/>
          <p:nvPr userDrawn="1"/>
        </p:nvGrpSpPr>
        <p:grpSpPr>
          <a:xfrm>
            <a:off x="500062" y="501647"/>
            <a:ext cx="11194852" cy="5862641"/>
            <a:chOff x="500062" y="501647"/>
            <a:chExt cx="11194852" cy="5862641"/>
          </a:xfrm>
        </p:grpSpPr>
        <p:sp>
          <p:nvSpPr>
            <p:cNvPr id="115" name="Rectangle 114">
              <a:extLst>
                <a:ext uri="{FF2B5EF4-FFF2-40B4-BE49-F238E27FC236}">
                  <a16:creationId xmlns:a16="http://schemas.microsoft.com/office/drawing/2014/main" id="{D94117C3-ACEB-4551-92D6-E8776CE33870}"/>
                </a:ext>
              </a:extLst>
            </p:cNvPr>
            <p:cNvSpPr/>
            <p:nvPr/>
          </p:nvSpPr>
          <p:spPr>
            <a:xfrm>
              <a:off x="504628"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16" name="Rectangle 115">
              <a:extLst>
                <a:ext uri="{FF2B5EF4-FFF2-40B4-BE49-F238E27FC236}">
                  <a16:creationId xmlns:a16="http://schemas.microsoft.com/office/drawing/2014/main" id="{DB4EA52B-9F03-4154-94D6-DCF629E0A517}"/>
                </a:ext>
              </a:extLst>
            </p:cNvPr>
            <p:cNvSpPr/>
            <p:nvPr/>
          </p:nvSpPr>
          <p:spPr>
            <a:xfrm>
              <a:off x="1456839"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17" name="Rectangle 116">
              <a:extLst>
                <a:ext uri="{FF2B5EF4-FFF2-40B4-BE49-F238E27FC236}">
                  <a16:creationId xmlns:a16="http://schemas.microsoft.com/office/drawing/2014/main" id="{ADABCB14-BA75-4B31-8404-F842D634C5FA}"/>
                </a:ext>
              </a:extLst>
            </p:cNvPr>
            <p:cNvSpPr/>
            <p:nvPr/>
          </p:nvSpPr>
          <p:spPr>
            <a:xfrm>
              <a:off x="8122316"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18" name="Rectangle 117">
              <a:extLst>
                <a:ext uri="{FF2B5EF4-FFF2-40B4-BE49-F238E27FC236}">
                  <a16:creationId xmlns:a16="http://schemas.microsoft.com/office/drawing/2014/main" id="{222E1F28-617C-42B1-A6FF-BB511F216035}"/>
                </a:ext>
              </a:extLst>
            </p:cNvPr>
            <p:cNvSpPr/>
            <p:nvPr/>
          </p:nvSpPr>
          <p:spPr>
            <a:xfrm>
              <a:off x="9074527"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19" name="Rectangle 118">
              <a:extLst>
                <a:ext uri="{FF2B5EF4-FFF2-40B4-BE49-F238E27FC236}">
                  <a16:creationId xmlns:a16="http://schemas.microsoft.com/office/drawing/2014/main" id="{E69EDA3C-B72E-4595-A9E9-C52463512844}"/>
                </a:ext>
              </a:extLst>
            </p:cNvPr>
            <p:cNvSpPr/>
            <p:nvPr/>
          </p:nvSpPr>
          <p:spPr>
            <a:xfrm>
              <a:off x="10026738"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20" name="Rectangle 119">
              <a:extLst>
                <a:ext uri="{FF2B5EF4-FFF2-40B4-BE49-F238E27FC236}">
                  <a16:creationId xmlns:a16="http://schemas.microsoft.com/office/drawing/2014/main" id="{289C1C4C-D89D-4FF0-935C-26D17097F22D}"/>
                </a:ext>
              </a:extLst>
            </p:cNvPr>
            <p:cNvSpPr/>
            <p:nvPr/>
          </p:nvSpPr>
          <p:spPr>
            <a:xfrm>
              <a:off x="10978950"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21" name="Rectangle 120">
              <a:extLst>
                <a:ext uri="{FF2B5EF4-FFF2-40B4-BE49-F238E27FC236}">
                  <a16:creationId xmlns:a16="http://schemas.microsoft.com/office/drawing/2014/main" id="{A520FBBD-719C-461F-A18E-15DEEF9344D5}"/>
                </a:ext>
              </a:extLst>
            </p:cNvPr>
            <p:cNvSpPr/>
            <p:nvPr/>
          </p:nvSpPr>
          <p:spPr>
            <a:xfrm>
              <a:off x="7170105"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22" name="Rectangle 121">
              <a:extLst>
                <a:ext uri="{FF2B5EF4-FFF2-40B4-BE49-F238E27FC236}">
                  <a16:creationId xmlns:a16="http://schemas.microsoft.com/office/drawing/2014/main" id="{B8152350-997B-4F9F-AF5B-0640D5A22D60}"/>
                </a:ext>
              </a:extLst>
            </p:cNvPr>
            <p:cNvSpPr/>
            <p:nvPr/>
          </p:nvSpPr>
          <p:spPr>
            <a:xfrm>
              <a:off x="6217894"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23" name="Rectangle 122">
              <a:extLst>
                <a:ext uri="{FF2B5EF4-FFF2-40B4-BE49-F238E27FC236}">
                  <a16:creationId xmlns:a16="http://schemas.microsoft.com/office/drawing/2014/main" id="{CE7E2C06-3591-4F16-A6C9-26D03AFE7A9F}"/>
                </a:ext>
              </a:extLst>
            </p:cNvPr>
            <p:cNvSpPr/>
            <p:nvPr/>
          </p:nvSpPr>
          <p:spPr>
            <a:xfrm>
              <a:off x="5265683"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24" name="Rectangle 123">
              <a:extLst>
                <a:ext uri="{FF2B5EF4-FFF2-40B4-BE49-F238E27FC236}">
                  <a16:creationId xmlns:a16="http://schemas.microsoft.com/office/drawing/2014/main" id="{4D92D19D-15E4-4E02-9555-F731FC602CCC}"/>
                </a:ext>
              </a:extLst>
            </p:cNvPr>
            <p:cNvSpPr/>
            <p:nvPr/>
          </p:nvSpPr>
          <p:spPr>
            <a:xfrm>
              <a:off x="4313472"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25" name="Rectangle 124">
              <a:extLst>
                <a:ext uri="{FF2B5EF4-FFF2-40B4-BE49-F238E27FC236}">
                  <a16:creationId xmlns:a16="http://schemas.microsoft.com/office/drawing/2014/main" id="{8A5793D9-80BF-4104-A4AB-DD353A2513BA}"/>
                </a:ext>
              </a:extLst>
            </p:cNvPr>
            <p:cNvSpPr/>
            <p:nvPr/>
          </p:nvSpPr>
          <p:spPr>
            <a:xfrm>
              <a:off x="3361261"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26" name="Rectangle 125">
              <a:extLst>
                <a:ext uri="{FF2B5EF4-FFF2-40B4-BE49-F238E27FC236}">
                  <a16:creationId xmlns:a16="http://schemas.microsoft.com/office/drawing/2014/main" id="{9298F0B0-8A2D-4275-9CBC-81577EF8011C}"/>
                </a:ext>
              </a:extLst>
            </p:cNvPr>
            <p:cNvSpPr/>
            <p:nvPr/>
          </p:nvSpPr>
          <p:spPr>
            <a:xfrm>
              <a:off x="2409050"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27" name="Rectangle 126">
              <a:extLst>
                <a:ext uri="{FF2B5EF4-FFF2-40B4-BE49-F238E27FC236}">
                  <a16:creationId xmlns:a16="http://schemas.microsoft.com/office/drawing/2014/main" id="{C6FF5141-D9A4-40D9-AE0A-9FAA2ECE1656}"/>
                </a:ext>
              </a:extLst>
            </p:cNvPr>
            <p:cNvSpPr/>
            <p:nvPr/>
          </p:nvSpPr>
          <p:spPr>
            <a:xfrm>
              <a:off x="500062" y="194373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28" name="Rectangle 127">
              <a:extLst>
                <a:ext uri="{FF2B5EF4-FFF2-40B4-BE49-F238E27FC236}">
                  <a16:creationId xmlns:a16="http://schemas.microsoft.com/office/drawing/2014/main" id="{F254B338-3EBA-4D36-86E8-9C09EF7C02B8}"/>
                </a:ext>
              </a:extLst>
            </p:cNvPr>
            <p:cNvSpPr/>
            <p:nvPr/>
          </p:nvSpPr>
          <p:spPr>
            <a:xfrm>
              <a:off x="500062" y="273316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29" name="Rectangle 128">
              <a:extLst>
                <a:ext uri="{FF2B5EF4-FFF2-40B4-BE49-F238E27FC236}">
                  <a16:creationId xmlns:a16="http://schemas.microsoft.com/office/drawing/2014/main" id="{FE8AE6C3-0AFF-40F6-88C7-3A7C8A014488}"/>
                </a:ext>
              </a:extLst>
            </p:cNvPr>
            <p:cNvSpPr/>
            <p:nvPr/>
          </p:nvSpPr>
          <p:spPr>
            <a:xfrm>
              <a:off x="500062" y="352259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30" name="Rectangle 129">
              <a:extLst>
                <a:ext uri="{FF2B5EF4-FFF2-40B4-BE49-F238E27FC236}">
                  <a16:creationId xmlns:a16="http://schemas.microsoft.com/office/drawing/2014/main" id="{53E9EF65-B326-497A-9EE0-EFC57318F203}"/>
                </a:ext>
              </a:extLst>
            </p:cNvPr>
            <p:cNvSpPr/>
            <p:nvPr/>
          </p:nvSpPr>
          <p:spPr>
            <a:xfrm>
              <a:off x="500062" y="4309364"/>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31" name="Rectangle 130">
              <a:extLst>
                <a:ext uri="{FF2B5EF4-FFF2-40B4-BE49-F238E27FC236}">
                  <a16:creationId xmlns:a16="http://schemas.microsoft.com/office/drawing/2014/main" id="{BA518688-2A30-4B00-97FA-A9EA1D196D35}"/>
                </a:ext>
              </a:extLst>
            </p:cNvPr>
            <p:cNvSpPr/>
            <p:nvPr/>
          </p:nvSpPr>
          <p:spPr>
            <a:xfrm>
              <a:off x="500062" y="5084795"/>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sp>
          <p:nvSpPr>
            <p:cNvPr id="132" name="Rectangle 131">
              <a:extLst>
                <a:ext uri="{FF2B5EF4-FFF2-40B4-BE49-F238E27FC236}">
                  <a16:creationId xmlns:a16="http://schemas.microsoft.com/office/drawing/2014/main" id="{1F693842-B64A-4087-9E5F-5199914B2E05}"/>
                </a:ext>
              </a:extLst>
            </p:cNvPr>
            <p:cNvSpPr/>
            <p:nvPr/>
          </p:nvSpPr>
          <p:spPr>
            <a:xfrm>
              <a:off x="500063" y="501647"/>
              <a:ext cx="11190287" cy="93097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a:p>
          </p:txBody>
        </p:sp>
      </p:grpSp>
      <p:sp>
        <p:nvSpPr>
          <p:cNvPr id="6" name="MSIPCMContentMarking" descr="{&quot;HashCode&quot;:87132588,&quot;Placement&quot;:&quot;Footer&quot;,&quot;Top&quot;:519.343,&quot;Left&quot;:0.0,&quot;SlideWidth&quot;:960,&quot;SlideHeight&quot;:540}">
            <a:extLst>
              <a:ext uri="{FF2B5EF4-FFF2-40B4-BE49-F238E27FC236}">
                <a16:creationId xmlns:a16="http://schemas.microsoft.com/office/drawing/2014/main" id="{387D7035-CBB9-419A-BD96-4B776E0D5EC3}"/>
              </a:ext>
            </a:extLst>
          </p:cNvPr>
          <p:cNvSpPr txBox="1"/>
          <p:nvPr userDrawn="1"/>
        </p:nvSpPr>
        <p:spPr>
          <a:xfrm>
            <a:off x="0" y="6595656"/>
            <a:ext cx="1437012" cy="262344"/>
          </a:xfrm>
          <a:prstGeom prst="rect">
            <a:avLst/>
          </a:prstGeom>
          <a:noFill/>
        </p:spPr>
        <p:txBody>
          <a:bodyPr vert="horz" wrap="square" lIns="0" tIns="0" rIns="0" bIns="0" rtlCol="0" anchor="ctr" anchorCtr="1">
            <a:spAutoFit/>
          </a:bodyPr>
          <a:lstStyle/>
          <a:p>
            <a:pPr algn="l">
              <a:spcBef>
                <a:spcPts val="0"/>
              </a:spcBef>
              <a:spcAft>
                <a:spcPts val="0"/>
              </a:spcAft>
            </a:pPr>
            <a:r>
              <a:rPr lang="en-SG" sz="1000">
                <a:solidFill>
                  <a:srgbClr val="000000"/>
                </a:solidFill>
                <a:latin typeface="Calibri" panose="020F0502020204030204" pitchFamily="34" charset="0"/>
              </a:rPr>
              <a:t>Classification: Internal</a:t>
            </a:r>
            <a:endParaRPr lang="en-SG"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43665792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15" r:id="rId34"/>
    <p:sldLayoutId id="2147483816" r:id="rId35"/>
    <p:sldLayoutId id="2147483817" r:id="rId36"/>
    <p:sldLayoutId id="2147483818" r:id="rId37"/>
  </p:sldLayoutIdLst>
  <p:hf hdr="0" dt="0"/>
  <p:txStyles>
    <p:title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25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600"/>
        </a:spcAft>
        <a:buFont typeface="Arial" panose="020B0604020202020204" pitchFamily="34" charset="0"/>
        <a:buChar char="​"/>
        <a:defRPr sz="1600" b="1" kern="1200">
          <a:solidFill>
            <a:schemeClr val="accent1"/>
          </a:solidFill>
          <a:latin typeface="+mn-lt"/>
          <a:ea typeface="+mn-ea"/>
          <a:cs typeface="+mn-cs"/>
        </a:defRPr>
      </a:lvl4pPr>
      <a:lvl5pPr marL="0" indent="0" algn="l" defTabSz="914400" rtl="0" eaLnBrk="1" latinLnBrk="0" hangingPunct="1">
        <a:lnSpc>
          <a:spcPct val="100000"/>
        </a:lnSpc>
        <a:spcBef>
          <a:spcPts val="0"/>
        </a:spcBef>
        <a:spcAft>
          <a:spcPts val="600"/>
        </a:spcAft>
        <a:buFont typeface="Arial" panose="020B0604020202020204" pitchFamily="34" charset="0"/>
        <a:buChar char="​"/>
        <a:tabLst/>
        <a:defRPr sz="1600" i="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2350" i="1" kern="1200">
          <a:solidFill>
            <a:schemeClr val="tx1"/>
          </a:solidFill>
          <a:latin typeface="Maersk Headline Office" panose="00000500000000000000" pitchFamily="2" charset="0"/>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Char char="​"/>
        <a:defRPr sz="600" b="0" kern="1200" baseline="0">
          <a:solidFill>
            <a:schemeClr val="tx2"/>
          </a:solidFill>
          <a:latin typeface="+mn-lt"/>
          <a:ea typeface="+mn-ea"/>
          <a:cs typeface="+mn-cs"/>
        </a:defRPr>
      </a:lvl7pPr>
      <a:lvl8pPr marL="0" indent="0" algn="l" defTabSz="914400" rtl="0" eaLnBrk="1" latinLnBrk="0" hangingPunct="1">
        <a:lnSpc>
          <a:spcPct val="100000"/>
        </a:lnSpc>
        <a:spcBef>
          <a:spcPts val="0"/>
        </a:spcBef>
        <a:spcAft>
          <a:spcPts val="600"/>
        </a:spcAft>
        <a:buFont typeface="Arial" panose="020B0604020202020204" pitchFamily="34" charset="0"/>
        <a:buChar char="​"/>
        <a:defRPr sz="500" b="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Char char="​"/>
        <a:defRPr sz="6000" kern="1200" baseline="0">
          <a:solidFill>
            <a:schemeClr val="accent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68">
          <p15:clr>
            <a:srgbClr val="F26B43"/>
          </p15:clr>
        </p15:guide>
        <p15:guide id="3" orient="horz" pos="315">
          <p15:clr>
            <a:srgbClr val="F26B43"/>
          </p15:clr>
        </p15:guide>
        <p15:guide id="4" orient="horz" pos="4009">
          <p15:clr>
            <a:srgbClr val="F26B43"/>
          </p15:clr>
        </p15:guide>
        <p15:guide id="5" pos="917">
          <p15:clr>
            <a:srgbClr val="F26B43"/>
          </p15:clr>
        </p15:guide>
        <p15:guide id="6" pos="1368">
          <p15:clr>
            <a:srgbClr val="F26B43"/>
          </p15:clr>
        </p15:guide>
        <p15:guide id="7" pos="5116">
          <p15:clr>
            <a:srgbClr val="F26B43"/>
          </p15:clr>
        </p15:guide>
        <p15:guide id="8" pos="5567">
          <p15:clr>
            <a:srgbClr val="F26B43"/>
          </p15:clr>
        </p15:guide>
        <p15:guide id="9" pos="5716">
          <p15:clr>
            <a:srgbClr val="F26B43"/>
          </p15:clr>
        </p15:guide>
        <p15:guide id="10" pos="6167">
          <p15:clr>
            <a:srgbClr val="F26B43"/>
          </p15:clr>
        </p15:guide>
        <p15:guide id="11" pos="6316">
          <p15:clr>
            <a:srgbClr val="F26B43"/>
          </p15:clr>
        </p15:guide>
        <p15:guide id="12" pos="6767">
          <p15:clr>
            <a:srgbClr val="F26B43"/>
          </p15:clr>
        </p15:guide>
        <p15:guide id="13" pos="6915">
          <p15:clr>
            <a:srgbClr val="F26B43"/>
          </p15:clr>
        </p15:guide>
        <p15:guide id="15" pos="4516">
          <p15:clr>
            <a:srgbClr val="F26B43"/>
          </p15:clr>
        </p15:guide>
        <p15:guide id="16" pos="4967">
          <p15:clr>
            <a:srgbClr val="F26B43"/>
          </p15:clr>
        </p15:guide>
        <p15:guide id="17" pos="3916">
          <p15:clr>
            <a:srgbClr val="F26B43"/>
          </p15:clr>
        </p15:guide>
        <p15:guide id="18" pos="4367">
          <p15:clr>
            <a:srgbClr val="F26B43"/>
          </p15:clr>
        </p15:guide>
        <p15:guide id="19" pos="3316">
          <p15:clr>
            <a:srgbClr val="F26B43"/>
          </p15:clr>
        </p15:guide>
        <p15:guide id="20" pos="3767">
          <p15:clr>
            <a:srgbClr val="F26B43"/>
          </p15:clr>
        </p15:guide>
        <p15:guide id="21" pos="2717">
          <p15:clr>
            <a:srgbClr val="F26B43"/>
          </p15:clr>
        </p15:guide>
        <p15:guide id="22" pos="3168">
          <p15:clr>
            <a:srgbClr val="F26B43"/>
          </p15:clr>
        </p15:guide>
        <p15:guide id="23" pos="2117">
          <p15:clr>
            <a:srgbClr val="F26B43"/>
          </p15:clr>
        </p15:guide>
        <p15:guide id="24" pos="2568">
          <p15:clr>
            <a:srgbClr val="F26B43"/>
          </p15:clr>
        </p15:guide>
        <p15:guide id="25" pos="1517">
          <p15:clr>
            <a:srgbClr val="F26B43"/>
          </p15:clr>
        </p15:guide>
        <p15:guide id="26" pos="1968">
          <p15:clr>
            <a:srgbClr val="F26B43"/>
          </p15:clr>
        </p15:guide>
        <p15:guide id="28" pos="7363">
          <p15:clr>
            <a:srgbClr val="F26B43"/>
          </p15:clr>
        </p15:guide>
        <p15:guide id="29" orient="horz" pos="1224">
          <p15:clr>
            <a:srgbClr val="F26B43"/>
          </p15:clr>
        </p15:guide>
        <p15:guide id="30" orient="horz" pos="1570">
          <p15:clr>
            <a:srgbClr val="F26B43"/>
          </p15:clr>
        </p15:guide>
        <p15:guide id="31" orient="horz" pos="1721">
          <p15:clr>
            <a:srgbClr val="F26B43"/>
          </p15:clr>
        </p15:guide>
        <p15:guide id="32" orient="horz" pos="2067">
          <p15:clr>
            <a:srgbClr val="F26B43"/>
          </p15:clr>
        </p15:guide>
        <p15:guide id="33" orient="horz" pos="2218">
          <p15:clr>
            <a:srgbClr val="F26B43"/>
          </p15:clr>
        </p15:guide>
        <p15:guide id="34" orient="horz" pos="2564">
          <p15:clr>
            <a:srgbClr val="F26B43"/>
          </p15:clr>
        </p15:guide>
        <p15:guide id="35" orient="horz" pos="2714">
          <p15:clr>
            <a:srgbClr val="F26B43"/>
          </p15:clr>
        </p15:guide>
        <p15:guide id="36" orient="horz" pos="3060">
          <p15:clr>
            <a:srgbClr val="F26B43"/>
          </p15:clr>
        </p15:guide>
        <p15:guide id="37" orient="horz" pos="3203">
          <p15:clr>
            <a:srgbClr val="F26B43"/>
          </p15:clr>
        </p15:guide>
        <p15:guide id="38" orient="horz" pos="3548">
          <p15:clr>
            <a:srgbClr val="F26B43"/>
          </p15:clr>
        </p15:guide>
        <p15:guide id="39" pos="315">
          <p15:clr>
            <a:srgbClr val="F26B43"/>
          </p15:clr>
        </p15:guide>
        <p15:guide id="40" pos="7364">
          <p15:clr>
            <a:srgbClr val="F26B43"/>
          </p15:clr>
        </p15:guide>
        <p15:guide id="41" orient="horz" pos="902">
          <p15:clr>
            <a:srgbClr val="F26B43"/>
          </p15:clr>
        </p15:guide>
        <p15:guide id="42" orient="horz" pos="2160">
          <p15:clr>
            <a:srgbClr val="000000"/>
          </p15:clr>
        </p15:guide>
        <p15:guide id="43" pos="3840">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401" y="423334"/>
            <a:ext cx="9165324" cy="826125"/>
          </a:xfrm>
          <a:prstGeom prst="rect">
            <a:avLst/>
          </a:prstGeom>
        </p:spPr>
        <p:txBody>
          <a:bodyPr vert="horz" lIns="0" tIns="0" rIns="0" bIns="0" rtlCol="0" anchor="t" anchorCtr="0">
            <a:noAutofit/>
          </a:bodyPr>
          <a:lstStyle/>
          <a:p>
            <a:r>
              <a:rPr lang="en-US" noProof="0"/>
              <a:t>Click to edit Master title style</a:t>
            </a:r>
            <a:endParaRPr lang="en-GB" noProof="0"/>
          </a:p>
        </p:txBody>
      </p:sp>
      <p:sp>
        <p:nvSpPr>
          <p:cNvPr id="3" name="Text Placeholder 2"/>
          <p:cNvSpPr>
            <a:spLocks noGrp="1"/>
          </p:cNvSpPr>
          <p:nvPr>
            <p:ph type="body" idx="1"/>
          </p:nvPr>
        </p:nvSpPr>
        <p:spPr>
          <a:xfrm>
            <a:off x="594500" y="1458000"/>
            <a:ext cx="11001100" cy="448733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LD_PresentationTitle"/>
          <p:cNvSpPr>
            <a:spLocks noGrp="1"/>
          </p:cNvSpPr>
          <p:nvPr>
            <p:ph type="ftr" sz="quarter" idx="3"/>
          </p:nvPr>
        </p:nvSpPr>
        <p:spPr>
          <a:xfrm>
            <a:off x="6173346" y="144000"/>
            <a:ext cx="5394315" cy="238583"/>
          </a:xfrm>
          <a:prstGeom prst="rect">
            <a:avLst/>
          </a:prstGeom>
        </p:spPr>
        <p:txBody>
          <a:bodyPr vert="horz" lIns="0" tIns="0" rIns="72000" bIns="0" rtlCol="0" anchor="b" anchorCtr="0"/>
          <a:lstStyle>
            <a:lvl1pPr algn="r">
              <a:defRPr sz="1000" b="0" spc="-13" baseline="0">
                <a:solidFill>
                  <a:schemeClr val="tx1"/>
                </a:solidFill>
                <a:latin typeface="+mn-lt"/>
              </a:defRPr>
            </a:lvl1pPr>
          </a:lstStyle>
          <a:p>
            <a:r>
              <a:rPr lang="en-SG"/>
              <a:t>Insert presentation title via Header &amp; Footer</a:t>
            </a:r>
            <a:endParaRPr lang="en-GB"/>
          </a:p>
        </p:txBody>
      </p:sp>
      <p:sp>
        <p:nvSpPr>
          <p:cNvPr id="6" name="Slide Number Placeholder 5"/>
          <p:cNvSpPr>
            <a:spLocks noGrp="1"/>
          </p:cNvSpPr>
          <p:nvPr>
            <p:ph type="sldNum" sz="quarter" idx="4"/>
          </p:nvPr>
        </p:nvSpPr>
        <p:spPr>
          <a:xfrm>
            <a:off x="11567660" y="144000"/>
            <a:ext cx="478884" cy="238583"/>
          </a:xfrm>
          <a:prstGeom prst="rect">
            <a:avLst/>
          </a:prstGeom>
        </p:spPr>
        <p:txBody>
          <a:bodyPr vert="horz" lIns="0" tIns="0" rIns="0" bIns="0" rtlCol="0" anchor="b" anchorCtr="0"/>
          <a:lstStyle>
            <a:lvl1pPr algn="l">
              <a:defRPr sz="1000" b="1" spc="-13" baseline="0">
                <a:solidFill>
                  <a:schemeClr val="tx1"/>
                </a:solidFill>
              </a:defRPr>
            </a:lvl1pPr>
          </a:lstStyle>
          <a:p>
            <a:r>
              <a:rPr lang="en-GB" b="0"/>
              <a:t>|</a:t>
            </a:r>
            <a:fld id="{161BE2EA-AEDB-4948-88E1-594E5C4BF481}" type="slidenum">
              <a:rPr lang="en-GB" smtClean="0"/>
              <a:pPr/>
              <a:t>‹#›</a:t>
            </a:fld>
            <a:endParaRPr lang="en-GB"/>
          </a:p>
        </p:txBody>
      </p:sp>
      <p:grpSp>
        <p:nvGrpSpPr>
          <p:cNvPr id="13" name="Grid" hidden="1"/>
          <p:cNvGrpSpPr/>
          <p:nvPr userDrawn="1"/>
        </p:nvGrpSpPr>
        <p:grpSpPr>
          <a:xfrm>
            <a:off x="0" y="-1"/>
            <a:ext cx="12190544" cy="6858464"/>
            <a:chOff x="0" y="-1"/>
            <a:chExt cx="12190544" cy="6858464"/>
          </a:xfrm>
        </p:grpSpPr>
        <p:sp>
          <p:nvSpPr>
            <p:cNvPr id="42" name="Rektangel 147"/>
            <p:cNvSpPr/>
            <p:nvPr userDrawn="1"/>
          </p:nvSpPr>
          <p:spPr>
            <a:xfrm>
              <a:off x="594000" y="5164138"/>
              <a:ext cx="784800" cy="78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43" name="Rektangel 174"/>
            <p:cNvSpPr/>
            <p:nvPr userDrawn="1"/>
          </p:nvSpPr>
          <p:spPr>
            <a:xfrm>
              <a:off x="1517891" y="3310657"/>
              <a:ext cx="784800" cy="78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44" name="Rektangel 176"/>
            <p:cNvSpPr/>
            <p:nvPr userDrawn="1"/>
          </p:nvSpPr>
          <p:spPr>
            <a:xfrm>
              <a:off x="2448982" y="5164138"/>
              <a:ext cx="784800" cy="78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45" name="Rektangel 178"/>
            <p:cNvSpPr/>
            <p:nvPr userDrawn="1"/>
          </p:nvSpPr>
          <p:spPr>
            <a:xfrm>
              <a:off x="3380073" y="5164138"/>
              <a:ext cx="784800" cy="78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46" name="Rektangel 180"/>
            <p:cNvSpPr/>
            <p:nvPr userDrawn="1"/>
          </p:nvSpPr>
          <p:spPr>
            <a:xfrm>
              <a:off x="4311164" y="5164138"/>
              <a:ext cx="784800" cy="78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47" name="Rektangel 182"/>
            <p:cNvSpPr/>
            <p:nvPr userDrawn="1"/>
          </p:nvSpPr>
          <p:spPr>
            <a:xfrm>
              <a:off x="5242255" y="5164138"/>
              <a:ext cx="784800" cy="78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48" name="Rektangel 184"/>
            <p:cNvSpPr/>
            <p:nvPr userDrawn="1"/>
          </p:nvSpPr>
          <p:spPr>
            <a:xfrm>
              <a:off x="6173346" y="5164138"/>
              <a:ext cx="784800" cy="78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49" name="Rektangel 186"/>
            <p:cNvSpPr/>
            <p:nvPr userDrawn="1"/>
          </p:nvSpPr>
          <p:spPr>
            <a:xfrm>
              <a:off x="7104437" y="5164138"/>
              <a:ext cx="784800" cy="78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50" name="Rektangel 188"/>
            <p:cNvSpPr/>
            <p:nvPr userDrawn="1"/>
          </p:nvSpPr>
          <p:spPr>
            <a:xfrm>
              <a:off x="8035528" y="5164138"/>
              <a:ext cx="784800" cy="78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51" name="Rektangel 190"/>
            <p:cNvSpPr/>
            <p:nvPr userDrawn="1"/>
          </p:nvSpPr>
          <p:spPr>
            <a:xfrm>
              <a:off x="8966619" y="1458000"/>
              <a:ext cx="784800" cy="7803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52" name="Rektangel 192"/>
            <p:cNvSpPr/>
            <p:nvPr userDrawn="1"/>
          </p:nvSpPr>
          <p:spPr>
            <a:xfrm>
              <a:off x="9897710" y="2383916"/>
              <a:ext cx="784800" cy="78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53" name="Rektangel 194"/>
            <p:cNvSpPr/>
            <p:nvPr userDrawn="1"/>
          </p:nvSpPr>
          <p:spPr>
            <a:xfrm>
              <a:off x="10810800" y="4237398"/>
              <a:ext cx="784800" cy="78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a-DK"/>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spcBef>
                  <a:spcPts val="60"/>
                </a:spcBef>
                <a:spcAft>
                  <a:spcPts val="600"/>
                </a:spcAft>
              </a:pPr>
              <a:endParaRPr lang="en-GB"/>
            </a:p>
          </p:txBody>
        </p:sp>
        <p:sp>
          <p:nvSpPr>
            <p:cNvPr id="7" name="Rectangle 6"/>
            <p:cNvSpPr/>
            <p:nvPr userDrawn="1"/>
          </p:nvSpPr>
          <p:spPr>
            <a:xfrm>
              <a:off x="0" y="-1"/>
              <a:ext cx="144000" cy="144463"/>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da-DK"/>
            </a:p>
          </p:txBody>
        </p:sp>
        <p:sp>
          <p:nvSpPr>
            <p:cNvPr id="25" name="Rectangle 24"/>
            <p:cNvSpPr/>
            <p:nvPr userDrawn="1"/>
          </p:nvSpPr>
          <p:spPr>
            <a:xfrm>
              <a:off x="12046544" y="6714000"/>
              <a:ext cx="144000" cy="144463"/>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
                </a:spcBef>
                <a:spcAft>
                  <a:spcPts val="600"/>
                </a:spcAft>
              </a:pPr>
              <a:endParaRPr lang="da-DK"/>
            </a:p>
          </p:txBody>
        </p:sp>
      </p:grpSp>
      <p:pic>
        <p:nvPicPr>
          <p:cNvPr id="31" name="Picture 30">
            <a:extLst>
              <a:ext uri="{FF2B5EF4-FFF2-40B4-BE49-F238E27FC236}">
                <a16:creationId xmlns:a16="http://schemas.microsoft.com/office/drawing/2014/main" id="{104CB4EC-2C71-4BB7-8660-1969E34535A9}"/>
              </a:ext>
            </a:extLst>
          </p:cNvPr>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10573200" y="6094800"/>
            <a:ext cx="1623600" cy="763200"/>
          </a:xfrm>
          <a:prstGeom prst="rect">
            <a:avLst/>
          </a:prstGeom>
        </p:spPr>
      </p:pic>
      <p:sp>
        <p:nvSpPr>
          <p:cNvPr id="8" name="MSIPCMContentMarking" descr="{&quot;HashCode&quot;:87132588,&quot;Placement&quot;:&quot;Footer&quot;,&quot;Top&quot;:519.343,&quot;Left&quot;:0.0,&quot;SlideWidth&quot;:960,&quot;SlideHeight&quot;:540}">
            <a:extLst>
              <a:ext uri="{FF2B5EF4-FFF2-40B4-BE49-F238E27FC236}">
                <a16:creationId xmlns:a16="http://schemas.microsoft.com/office/drawing/2014/main" id="{FEA9A6A9-E6E8-4E65-8CA3-5C75D3C09D86}"/>
              </a:ext>
            </a:extLst>
          </p:cNvPr>
          <p:cNvSpPr txBox="1"/>
          <p:nvPr userDrawn="1"/>
        </p:nvSpPr>
        <p:spPr>
          <a:xfrm>
            <a:off x="0" y="6595656"/>
            <a:ext cx="1437012" cy="262344"/>
          </a:xfrm>
          <a:prstGeom prst="rect">
            <a:avLst/>
          </a:prstGeom>
          <a:noFill/>
        </p:spPr>
        <p:txBody>
          <a:bodyPr vert="horz" wrap="square" lIns="0" tIns="0" rIns="0" bIns="0" rtlCol="0" anchor="ctr" anchorCtr="1">
            <a:noAutofit/>
          </a:bodyPr>
          <a:lstStyle/>
          <a:p>
            <a:pPr algn="l">
              <a:spcBef>
                <a:spcPts val="0"/>
              </a:spcBef>
              <a:spcAft>
                <a:spcPts val="0"/>
              </a:spcAft>
            </a:pPr>
            <a:r>
              <a:rPr lang="en-SG" sz="1000" spc="10" baseline="0">
                <a:solidFill>
                  <a:srgbClr val="000000"/>
                </a:solidFill>
                <a:latin typeface="Calibri" panose="020F0502020204030204" pitchFamily="34" charset="0"/>
              </a:rPr>
              <a:t>Classification: Internal</a:t>
            </a:r>
            <a:endParaRPr lang="en-SG" sz="1000" spc="10" baseline="0" err="1">
              <a:solidFill>
                <a:srgbClr val="000000"/>
              </a:solidFill>
              <a:latin typeface="Calibri" panose="020F0502020204030204" pitchFamily="34" charset="0"/>
            </a:endParaRPr>
          </a:p>
        </p:txBody>
      </p:sp>
    </p:spTree>
    <p:extLst>
      <p:ext uri="{BB962C8B-B14F-4D97-AF65-F5344CB8AC3E}">
        <p14:creationId xmlns:p14="http://schemas.microsoft.com/office/powerpoint/2010/main" val="18361990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 id="2147483848" r:id="rId29"/>
    <p:sldLayoutId id="2147483849" r:id="rId30"/>
    <p:sldLayoutId id="2147483850" r:id="rId31"/>
    <p:sldLayoutId id="2147483851" r:id="rId32"/>
    <p:sldLayoutId id="2147483852" r:id="rId33"/>
    <p:sldLayoutId id="2147483853" r:id="rId34"/>
    <p:sldLayoutId id="2147483854" r:id="rId35"/>
    <p:sldLayoutId id="2147483855" r:id="rId36"/>
    <p:sldLayoutId id="2147483856" r:id="rId37"/>
    <p:sldLayoutId id="2147483857" r:id="rId38"/>
    <p:sldLayoutId id="2147483858" r:id="rId39"/>
    <p:sldLayoutId id="2147483859" r:id="rId40"/>
  </p:sldLayoutIdLst>
  <p:hf sldNum="0" hdr="0" ftr="0" dt="0"/>
  <p:txStyles>
    <p:titleStyle>
      <a:lvl1pPr algn="l" defTabSz="1219170" rtl="0" eaLnBrk="1" latinLnBrk="0" hangingPunct="1">
        <a:lnSpc>
          <a:spcPct val="95000"/>
        </a:lnSpc>
        <a:spcBef>
          <a:spcPct val="0"/>
        </a:spcBef>
        <a:buNone/>
        <a:defRPr sz="2800" kern="1200" spc="-13" baseline="0">
          <a:solidFill>
            <a:schemeClr val="tx1"/>
          </a:solidFill>
          <a:latin typeface="+mj-lt"/>
          <a:ea typeface="+mj-ea"/>
          <a:cs typeface="+mj-cs"/>
        </a:defRPr>
      </a:lvl1pPr>
    </p:titleStyle>
    <p:bodyStyle>
      <a:lvl1pPr marL="216000" indent="-216000" algn="l" defTabSz="1219170" rtl="0" eaLnBrk="1" latinLnBrk="0" hangingPunct="1">
        <a:spcBef>
          <a:spcPts val="800"/>
        </a:spcBef>
        <a:spcAft>
          <a:spcPts val="0"/>
        </a:spcAft>
        <a:buSzPct val="80000"/>
        <a:buFont typeface="Maersk Text Office" pitchFamily="2" charset="0"/>
        <a:buChar char="•"/>
        <a:defRPr sz="1800" kern="1200" spc="-13" baseline="0">
          <a:solidFill>
            <a:schemeClr val="tx1"/>
          </a:solidFill>
          <a:latin typeface="Maersk Text Office" panose="00000500000000000000" pitchFamily="2" charset="0"/>
          <a:ea typeface="+mn-ea"/>
          <a:cs typeface="+mn-cs"/>
        </a:defRPr>
      </a:lvl1pPr>
      <a:lvl2pPr marL="432000" indent="-216000" algn="l" defTabSz="1219170" rtl="0" eaLnBrk="1" latinLnBrk="0" hangingPunct="1">
        <a:spcBef>
          <a:spcPts val="800"/>
        </a:spcBef>
        <a:spcAft>
          <a:spcPts val="0"/>
        </a:spcAft>
        <a:buSzPct val="80000"/>
        <a:buFont typeface="Maersk Text Office" pitchFamily="2" charset="0"/>
        <a:buChar char="•"/>
        <a:defRPr sz="1600" kern="1200" spc="-13" baseline="0">
          <a:solidFill>
            <a:schemeClr val="tx1"/>
          </a:solidFill>
          <a:latin typeface="Maersk Text Office" panose="00000500000000000000" pitchFamily="2" charset="0"/>
          <a:ea typeface="+mn-ea"/>
          <a:cs typeface="+mn-cs"/>
        </a:defRPr>
      </a:lvl2pPr>
      <a:lvl3pPr marL="648000" indent="-216000" algn="l" defTabSz="1219170" rtl="0" eaLnBrk="1" latinLnBrk="0" hangingPunct="1">
        <a:spcBef>
          <a:spcPts val="800"/>
        </a:spcBef>
        <a:spcAft>
          <a:spcPts val="0"/>
        </a:spcAft>
        <a:buSzPct val="80000"/>
        <a:buFont typeface="Maersk Text Office" pitchFamily="2" charset="0"/>
        <a:buChar char="•"/>
        <a:defRPr sz="1600" kern="1200" spc="-13" baseline="0">
          <a:solidFill>
            <a:schemeClr val="tx1"/>
          </a:solidFill>
          <a:latin typeface="Maersk Text Office" panose="00000500000000000000" pitchFamily="2" charset="0"/>
          <a:ea typeface="+mn-ea"/>
          <a:cs typeface="+mn-cs"/>
        </a:defRPr>
      </a:lvl3pPr>
      <a:lvl4pPr marL="864000" indent="-216000" algn="l" defTabSz="1219170" rtl="0" eaLnBrk="1" latinLnBrk="0" hangingPunct="1">
        <a:spcBef>
          <a:spcPts val="800"/>
        </a:spcBef>
        <a:spcAft>
          <a:spcPts val="0"/>
        </a:spcAft>
        <a:buSzPct val="80000"/>
        <a:buFont typeface="Maersk Text Office" pitchFamily="2" charset="0"/>
        <a:buChar char="•"/>
        <a:defRPr sz="1600" kern="1200" spc="-13" baseline="0">
          <a:solidFill>
            <a:schemeClr val="tx1"/>
          </a:solidFill>
          <a:latin typeface="Maersk Text Office" panose="00000500000000000000" pitchFamily="2" charset="0"/>
          <a:ea typeface="+mn-ea"/>
          <a:cs typeface="+mn-cs"/>
        </a:defRPr>
      </a:lvl4pPr>
      <a:lvl5pPr marL="1080000" indent="-216000" algn="l" defTabSz="1219170" rtl="0" eaLnBrk="1" latinLnBrk="0" hangingPunct="1">
        <a:spcBef>
          <a:spcPts val="800"/>
        </a:spcBef>
        <a:spcAft>
          <a:spcPts val="0"/>
        </a:spcAft>
        <a:buSzPct val="80000"/>
        <a:buFont typeface="Maersk Text Office" pitchFamily="2" charset="0"/>
        <a:buChar char="•"/>
        <a:defRPr sz="1600" kern="1200" spc="-13" baseline="0">
          <a:solidFill>
            <a:schemeClr val="tx1"/>
          </a:solidFill>
          <a:latin typeface="Maersk Text Office" panose="00000500000000000000" pitchFamily="2" charset="0"/>
          <a:ea typeface="+mn-ea"/>
          <a:cs typeface="+mn-cs"/>
        </a:defRPr>
      </a:lvl5pPr>
      <a:lvl6pPr marL="1080000" indent="-216000" algn="l" defTabSz="1219170" rtl="0" eaLnBrk="1" latinLnBrk="0" hangingPunct="1">
        <a:spcBef>
          <a:spcPts val="800"/>
        </a:spcBef>
        <a:buSzPct val="80000"/>
        <a:buFont typeface="Maersk Text Office" pitchFamily="2" charset="0"/>
        <a:buChar char="•"/>
        <a:defRPr sz="1600" kern="1200">
          <a:solidFill>
            <a:schemeClr val="tx1"/>
          </a:solidFill>
          <a:latin typeface="+mn-lt"/>
          <a:ea typeface="+mn-ea"/>
          <a:cs typeface="+mn-cs"/>
        </a:defRPr>
      </a:lvl6pPr>
      <a:lvl7pPr marL="1080000" indent="-216000" algn="l" defTabSz="1219170" rtl="0" eaLnBrk="1" latinLnBrk="0" hangingPunct="1">
        <a:spcBef>
          <a:spcPts val="800"/>
        </a:spcBef>
        <a:buSzPct val="80000"/>
        <a:buFont typeface="Maersk Text Office" pitchFamily="2" charset="0"/>
        <a:buChar char="•"/>
        <a:defRPr sz="1600" kern="1200">
          <a:solidFill>
            <a:schemeClr val="tx1"/>
          </a:solidFill>
          <a:latin typeface="+mn-lt"/>
          <a:ea typeface="+mn-ea"/>
          <a:cs typeface="+mn-cs"/>
        </a:defRPr>
      </a:lvl7pPr>
      <a:lvl8pPr marL="1080000" indent="-216000" algn="l" defTabSz="1219170" rtl="0" eaLnBrk="1" latinLnBrk="0" hangingPunct="1">
        <a:spcBef>
          <a:spcPts val="800"/>
        </a:spcBef>
        <a:buSzPct val="80000"/>
        <a:buFont typeface="Maersk Text Office" pitchFamily="2" charset="0"/>
        <a:buChar char="•"/>
        <a:defRPr sz="1600" kern="1200">
          <a:solidFill>
            <a:schemeClr val="tx1"/>
          </a:solidFill>
          <a:latin typeface="+mn-lt"/>
          <a:ea typeface="+mn-ea"/>
          <a:cs typeface="+mn-cs"/>
        </a:defRPr>
      </a:lvl8pPr>
      <a:lvl9pPr marL="1080000" indent="-216000" algn="l" defTabSz="1219170" rtl="0" eaLnBrk="1" latinLnBrk="0" hangingPunct="1">
        <a:spcBef>
          <a:spcPts val="800"/>
        </a:spcBef>
        <a:buSzPct val="80000"/>
        <a:buFont typeface="Maersk Text Office" pitchFamily="2" charset="0"/>
        <a:buChar char="•"/>
        <a:defRPr sz="1600" kern="1200">
          <a:solidFill>
            <a:schemeClr val="tx1"/>
          </a:solidFill>
          <a:latin typeface="+mn-lt"/>
          <a:ea typeface="+mn-ea"/>
          <a:cs typeface="+mn-cs"/>
        </a:defRPr>
      </a:lvl9pPr>
    </p:bodyStyle>
    <p:otherStyle>
      <a:defPPr>
        <a:defRPr lang="da-DK"/>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74">
          <p15:clr>
            <a:srgbClr val="F26B43"/>
          </p15:clr>
        </p15:guide>
        <p15:guide id="3" pos="868">
          <p15:clr>
            <a:srgbClr val="F26B43"/>
          </p15:clr>
        </p15:guide>
        <p15:guide id="4" orient="horz" pos="3253">
          <p15:clr>
            <a:srgbClr val="F26B43"/>
          </p15:clr>
        </p15:guide>
        <p15:guide id="5" orient="horz" pos="3745">
          <p15:clr>
            <a:srgbClr val="F26B43"/>
          </p15:clr>
        </p15:guide>
        <p15:guide id="6" pos="959">
          <p15:clr>
            <a:srgbClr val="F26B43"/>
          </p15:clr>
        </p15:guide>
        <p15:guide id="7" pos="1453">
          <p15:clr>
            <a:srgbClr val="F26B43"/>
          </p15:clr>
        </p15:guide>
        <p15:guide id="8" orient="horz" pos="2085">
          <p15:clr>
            <a:srgbClr val="F26B43"/>
          </p15:clr>
        </p15:guide>
        <p15:guide id="9" orient="horz" pos="2577">
          <p15:clr>
            <a:srgbClr val="F26B43"/>
          </p15:clr>
        </p15:guide>
        <p15:guide id="10" pos="1544">
          <p15:clr>
            <a:srgbClr val="F26B43"/>
          </p15:clr>
        </p15:guide>
        <p15:guide id="11" pos="2038">
          <p15:clr>
            <a:srgbClr val="F26B43"/>
          </p15:clr>
        </p15:guide>
        <p15:guide id="12" pos="2129">
          <p15:clr>
            <a:srgbClr val="F26B43"/>
          </p15:clr>
        </p15:guide>
        <p15:guide id="13" pos="2623">
          <p15:clr>
            <a:srgbClr val="F26B43"/>
          </p15:clr>
        </p15:guide>
        <p15:guide id="14" pos="2714">
          <p15:clr>
            <a:srgbClr val="F26B43"/>
          </p15:clr>
        </p15:guide>
        <p15:guide id="15" pos="3208">
          <p15:clr>
            <a:srgbClr val="F26B43"/>
          </p15:clr>
        </p15:guide>
        <p15:guide id="16" pos="3299">
          <p15:clr>
            <a:srgbClr val="F26B43"/>
          </p15:clr>
        </p15:guide>
        <p15:guide id="17" pos="3793">
          <p15:clr>
            <a:srgbClr val="F26B43"/>
          </p15:clr>
        </p15:guide>
        <p15:guide id="18" pos="3884">
          <p15:clr>
            <a:srgbClr val="F26B43"/>
          </p15:clr>
        </p15:guide>
        <p15:guide id="19" pos="4378">
          <p15:clr>
            <a:srgbClr val="F26B43"/>
          </p15:clr>
        </p15:guide>
        <p15:guide id="20" pos="4469">
          <p15:clr>
            <a:srgbClr val="F26B43"/>
          </p15:clr>
        </p15:guide>
        <p15:guide id="21" pos="4964">
          <p15:clr>
            <a:srgbClr val="F26B43"/>
          </p15:clr>
        </p15:guide>
        <p15:guide id="22" pos="5054">
          <p15:clr>
            <a:srgbClr val="F26B43"/>
          </p15:clr>
        </p15:guide>
        <p15:guide id="23" pos="5549">
          <p15:clr>
            <a:srgbClr val="F26B43"/>
          </p15:clr>
        </p15:guide>
        <p15:guide id="24" pos="5639">
          <p15:clr>
            <a:srgbClr val="F26B43"/>
          </p15:clr>
        </p15:guide>
        <p15:guide id="25" pos="6134">
          <p15:clr>
            <a:srgbClr val="F26B43"/>
          </p15:clr>
        </p15:guide>
        <p15:guide id="26" orient="horz" pos="918">
          <p15:clr>
            <a:srgbClr val="F26B43"/>
          </p15:clr>
        </p15:guide>
        <p15:guide id="27" orient="horz" pos="1410">
          <p15:clr>
            <a:srgbClr val="F26B43"/>
          </p15:clr>
        </p15:guide>
        <p15:guide id="28" pos="6224">
          <p15:clr>
            <a:srgbClr val="F26B43"/>
          </p15:clr>
        </p15:guide>
        <p15:guide id="29" pos="6719">
          <p15:clr>
            <a:srgbClr val="F26B43"/>
          </p15:clr>
        </p15:guide>
        <p15:guide id="30" orient="horz" pos="1501">
          <p15:clr>
            <a:srgbClr val="F26B43"/>
          </p15:clr>
        </p15:guide>
        <p15:guide id="31" orient="horz" pos="1993">
          <p15:clr>
            <a:srgbClr val="F26B43"/>
          </p15:clr>
        </p15:guide>
        <p15:guide id="32" pos="6809">
          <p15:clr>
            <a:srgbClr val="F26B43"/>
          </p15:clr>
        </p15:guide>
        <p15:guide id="33" pos="7304">
          <p15:clr>
            <a:srgbClr val="F26B43"/>
          </p15:clr>
        </p15:guide>
        <p15:guide id="34" orient="horz" pos="2669">
          <p15:clr>
            <a:srgbClr val="F26B43"/>
          </p15:clr>
        </p15:guide>
        <p15:guide id="35" orient="horz" pos="3161">
          <p15:clr>
            <a:srgbClr val="F26B43"/>
          </p15:clr>
        </p15:guide>
        <p15:guide id="36" pos="7588">
          <p15:clr>
            <a:srgbClr val="A4A3A4"/>
          </p15:clr>
        </p15:guide>
        <p15:guide id="38" orient="horz" pos="4229">
          <p15:clr>
            <a:srgbClr val="A4A3A4"/>
          </p15:clr>
        </p15:guide>
        <p15:guide id="39" pos="90">
          <p15:clr>
            <a:srgbClr val="A4A3A4"/>
          </p15:clr>
        </p15:guide>
        <p15:guide id="41" orient="horz" pos="90">
          <p15:clr>
            <a:srgbClr val="A4A3A4"/>
          </p15:clr>
        </p15:guide>
        <p15:guide id="42" pos="3840">
          <p15:clr>
            <a:srgbClr val="A4A3A4"/>
          </p15:clr>
        </p15:guide>
        <p15:guide id="43" pos="3695">
          <p15:clr>
            <a:srgbClr val="A4A3A4"/>
          </p15:clr>
        </p15:guide>
        <p15:guide id="44" pos="3984">
          <p15:clr>
            <a:srgbClr val="A4A3A4"/>
          </p15:clr>
        </p15:guide>
        <p15:guide id="45" orient="horz" pos="2333">
          <p15:clr>
            <a:srgbClr val="A4A3A4"/>
          </p15:clr>
        </p15:guide>
        <p15:guide id="46" pos="2491">
          <p15:clr>
            <a:srgbClr val="A4A3A4"/>
          </p15:clr>
        </p15:guide>
        <p15:guide id="47" pos="2781">
          <p15:clr>
            <a:srgbClr val="A4A3A4"/>
          </p15:clr>
        </p15:guide>
        <p15:guide id="48" pos="5186">
          <p15:clr>
            <a:srgbClr val="A4A3A4"/>
          </p15:clr>
        </p15:guide>
        <p15:guide id="49" pos="4898">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CC91489-F7B0-45E0-83A5-0FFDF9AAC1C8}"/>
              </a:ext>
            </a:extLst>
          </p:cNvPr>
          <p:cNvGraphicFramePr>
            <a:graphicFrameLocks noChangeAspect="1"/>
          </p:cNvGraphicFramePr>
          <p:nvPr userDrawn="1">
            <p:custDataLst>
              <p:tags r:id="rId39"/>
            </p:custDataLst>
            <p:extLst>
              <p:ext uri="{D42A27DB-BD31-4B8C-83A1-F6EECF244321}">
                <p14:modId xmlns:p14="http://schemas.microsoft.com/office/powerpoint/2010/main" val="29682285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287" imgH="288" progId="TCLayout.ActiveDocument.1">
                  <p:embed/>
                </p:oleObj>
              </mc:Choice>
              <mc:Fallback>
                <p:oleObj name="think-cell Slide" r:id="rId40" imgW="287" imgH="288" progId="TCLayout.ActiveDocument.1">
                  <p:embed/>
                  <p:pic>
                    <p:nvPicPr>
                      <p:cNvPr id="4" name="Object 3" hidden="1">
                        <a:extLst>
                          <a:ext uri="{FF2B5EF4-FFF2-40B4-BE49-F238E27FC236}">
                            <a16:creationId xmlns:a16="http://schemas.microsoft.com/office/drawing/2014/main" id="{0CC91489-F7B0-45E0-83A5-0FFDF9AAC1C8}"/>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3" name="Text Placeholder 2"/>
          <p:cNvSpPr>
            <a:spLocks noGrp="1"/>
          </p:cNvSpPr>
          <p:nvPr>
            <p:ph type="body" idx="1"/>
          </p:nvPr>
        </p:nvSpPr>
        <p:spPr>
          <a:xfrm>
            <a:off x="500399" y="1943739"/>
            <a:ext cx="11189951" cy="3689618"/>
          </a:xfrm>
          <a:prstGeom prst="rect">
            <a:avLst/>
          </a:prstGeom>
        </p:spPr>
        <p:txBody>
          <a:bodyPr vert="horz" lIns="0" tIns="0" rIns="0" bIns="0" rtlCol="0">
            <a:noAutofit/>
          </a:bodyPr>
          <a:lstStyle/>
          <a:p>
            <a:pPr lvl="0"/>
            <a:r>
              <a:rPr lang="en-GB" noProof="0"/>
              <a:t>Level 1</a:t>
            </a:r>
          </a:p>
          <a:p>
            <a:pPr lvl="1"/>
            <a:r>
              <a:rPr lang="en-GB" noProof="0"/>
              <a:t>Level 2</a:t>
            </a:r>
          </a:p>
          <a:p>
            <a:pPr lvl="2"/>
            <a:r>
              <a:rPr lang="en-GB" noProof="0"/>
              <a:t>Level 3</a:t>
            </a:r>
          </a:p>
          <a:p>
            <a:pPr lvl="3"/>
            <a:r>
              <a:rPr lang="en-GB" noProof="0"/>
              <a:t>Level 4, Subhead</a:t>
            </a:r>
          </a:p>
          <a:p>
            <a:pPr lvl="4"/>
            <a:r>
              <a:rPr lang="en-GB" noProof="0"/>
              <a:t>Level 5, headline</a:t>
            </a:r>
          </a:p>
          <a:p>
            <a:pPr lvl="5"/>
            <a:r>
              <a:rPr lang="en-GB" noProof="0"/>
              <a:t>Level 6, headline</a:t>
            </a:r>
          </a:p>
          <a:p>
            <a:pPr lvl="6"/>
            <a:r>
              <a:rPr lang="en-GB" noProof="0"/>
              <a:t>Level 7, note</a:t>
            </a:r>
          </a:p>
          <a:p>
            <a:pPr lvl="7"/>
            <a:r>
              <a:rPr lang="en-GB" noProof="0"/>
              <a:t>Level 8</a:t>
            </a:r>
          </a:p>
          <a:p>
            <a:pPr lvl="8"/>
            <a:r>
              <a:rPr lang="en-GB" noProof="0"/>
              <a:t>Infographic</a:t>
            </a:r>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500399" y="501649"/>
            <a:ext cx="11189951" cy="930275"/>
          </a:xfrm>
          <a:prstGeom prst="rect">
            <a:avLst/>
          </a:prstGeom>
        </p:spPr>
        <p:txBody>
          <a:bodyPr vert="horz" lIns="0" tIns="0" rIns="0" bIns="0" rtlCol="0" anchor="t" anchorCtr="0">
            <a:noAutofit/>
          </a:bodyPr>
          <a:lstStyle/>
          <a:p>
            <a:endParaRPr lang="en-GB"/>
          </a:p>
        </p:txBody>
      </p:sp>
      <p:sp>
        <p:nvSpPr>
          <p:cNvPr id="88" name="Footer Placeholder 87">
            <a:extLst>
              <a:ext uri="{FF2B5EF4-FFF2-40B4-BE49-F238E27FC236}">
                <a16:creationId xmlns:a16="http://schemas.microsoft.com/office/drawing/2014/main" id="{E21F396F-4C1D-4B71-97C4-1BDE0CB2C01A}"/>
              </a:ext>
            </a:extLst>
          </p:cNvPr>
          <p:cNvSpPr>
            <a:spLocks noGrp="1"/>
          </p:cNvSpPr>
          <p:nvPr userDrawn="1">
            <p:ph type="ftr" sz="quarter" idx="3"/>
          </p:nvPr>
        </p:nvSpPr>
        <p:spPr>
          <a:xfrm>
            <a:off x="1219200" y="6278621"/>
            <a:ext cx="3285369" cy="185427"/>
          </a:xfrm>
          <a:prstGeom prst="rect">
            <a:avLst/>
          </a:prstGeom>
        </p:spPr>
        <p:txBody>
          <a:bodyPr vert="horz" wrap="none" lIns="0" tIns="0" rIns="0" bIns="0" rtlCol="0" anchor="t"/>
          <a:lstStyle>
            <a:lvl1pPr algn="l">
              <a:defRPr sz="700">
                <a:solidFill>
                  <a:schemeClr val="tx1"/>
                </a:solidFill>
              </a:defRPr>
            </a:lvl1pPr>
          </a:lstStyle>
          <a:p>
            <a:r>
              <a:rPr lang="en-GB"/>
              <a:t>Insert presentation title via Header &amp; Footer</a:t>
            </a:r>
          </a:p>
        </p:txBody>
      </p:sp>
      <p:sp>
        <p:nvSpPr>
          <p:cNvPr id="89" name="Slide Number Placeholder 88">
            <a:extLst>
              <a:ext uri="{FF2B5EF4-FFF2-40B4-BE49-F238E27FC236}">
                <a16:creationId xmlns:a16="http://schemas.microsoft.com/office/drawing/2014/main" id="{A67AAF6D-173F-4FC5-B3DD-15256B6A2F34}"/>
              </a:ext>
            </a:extLst>
          </p:cNvPr>
          <p:cNvSpPr>
            <a:spLocks noGrp="1"/>
          </p:cNvSpPr>
          <p:nvPr userDrawn="1">
            <p:ph type="sldNum" sz="quarter" idx="4"/>
          </p:nvPr>
        </p:nvSpPr>
        <p:spPr>
          <a:xfrm>
            <a:off x="502197" y="6278622"/>
            <a:ext cx="412039" cy="185426"/>
          </a:xfrm>
          <a:prstGeom prst="rect">
            <a:avLst/>
          </a:prstGeom>
        </p:spPr>
        <p:txBody>
          <a:bodyPr vert="horz" wrap="none" lIns="0" tIns="0" rIns="0" bIns="0" rtlCol="0" anchor="t"/>
          <a:lstStyle>
            <a:lvl1pPr algn="l">
              <a:defRPr sz="700">
                <a:solidFill>
                  <a:schemeClr val="tx1"/>
                </a:solidFill>
              </a:defRPr>
            </a:lvl1pPr>
          </a:lstStyle>
          <a:p>
            <a:fld id="{43A204BC-C5BA-4EF4-ABC8-D45123A0C528}" type="slidenum">
              <a:rPr lang="en-GB" smtClean="0"/>
              <a:pPr/>
              <a:t>‹#›</a:t>
            </a:fld>
            <a:endParaRPr lang="en-GB"/>
          </a:p>
        </p:txBody>
      </p:sp>
      <p:grpSp>
        <p:nvGrpSpPr>
          <p:cNvPr id="95" name="Group 4">
            <a:extLst>
              <a:ext uri="{FF2B5EF4-FFF2-40B4-BE49-F238E27FC236}">
                <a16:creationId xmlns:a16="http://schemas.microsoft.com/office/drawing/2014/main" id="{255E078E-B243-42A1-B589-8CC503A66B45}"/>
              </a:ext>
            </a:extLst>
          </p:cNvPr>
          <p:cNvGrpSpPr>
            <a:grpSpLocks noChangeAspect="1"/>
          </p:cNvGrpSpPr>
          <p:nvPr userDrawn="1"/>
        </p:nvGrpSpPr>
        <p:grpSpPr bwMode="auto">
          <a:xfrm>
            <a:off x="10256489" y="6137500"/>
            <a:ext cx="1436163" cy="320400"/>
            <a:chOff x="6478" y="3868"/>
            <a:chExt cx="892" cy="199"/>
          </a:xfrm>
        </p:grpSpPr>
        <p:sp>
          <p:nvSpPr>
            <p:cNvPr id="97" name="Freeform 5">
              <a:extLst>
                <a:ext uri="{FF2B5EF4-FFF2-40B4-BE49-F238E27FC236}">
                  <a16:creationId xmlns:a16="http://schemas.microsoft.com/office/drawing/2014/main" id="{28F624D4-6986-4E93-887C-A0690C5C4A23}"/>
                </a:ext>
              </a:extLst>
            </p:cNvPr>
            <p:cNvSpPr>
              <a:spLocks/>
            </p:cNvSpPr>
            <p:nvPr userDrawn="1"/>
          </p:nvSpPr>
          <p:spPr bwMode="auto">
            <a:xfrm>
              <a:off x="6749" y="3923"/>
              <a:ext cx="104" cy="88"/>
            </a:xfrm>
            <a:custGeom>
              <a:avLst/>
              <a:gdLst>
                <a:gd name="T0" fmla="*/ 0 w 104"/>
                <a:gd name="T1" fmla="*/ 88 h 88"/>
                <a:gd name="T2" fmla="*/ 0 w 104"/>
                <a:gd name="T3" fmla="*/ 0 h 88"/>
                <a:gd name="T4" fmla="*/ 23 w 104"/>
                <a:gd name="T5" fmla="*/ 0 h 88"/>
                <a:gd name="T6" fmla="*/ 52 w 104"/>
                <a:gd name="T7" fmla="*/ 66 h 88"/>
                <a:gd name="T8" fmla="*/ 81 w 104"/>
                <a:gd name="T9" fmla="*/ 0 h 88"/>
                <a:gd name="T10" fmla="*/ 104 w 104"/>
                <a:gd name="T11" fmla="*/ 0 h 88"/>
                <a:gd name="T12" fmla="*/ 104 w 104"/>
                <a:gd name="T13" fmla="*/ 88 h 88"/>
                <a:gd name="T14" fmla="*/ 85 w 104"/>
                <a:gd name="T15" fmla="*/ 88 h 88"/>
                <a:gd name="T16" fmla="*/ 85 w 104"/>
                <a:gd name="T17" fmla="*/ 37 h 88"/>
                <a:gd name="T18" fmla="*/ 62 w 104"/>
                <a:gd name="T19" fmla="*/ 88 h 88"/>
                <a:gd name="T20" fmla="*/ 42 w 104"/>
                <a:gd name="T21" fmla="*/ 88 h 88"/>
                <a:gd name="T22" fmla="*/ 19 w 104"/>
                <a:gd name="T23" fmla="*/ 38 h 88"/>
                <a:gd name="T24" fmla="*/ 19 w 104"/>
                <a:gd name="T25" fmla="*/ 88 h 88"/>
                <a:gd name="T26" fmla="*/ 0 w 104"/>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8">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6">
              <a:extLst>
                <a:ext uri="{FF2B5EF4-FFF2-40B4-BE49-F238E27FC236}">
                  <a16:creationId xmlns:a16="http://schemas.microsoft.com/office/drawing/2014/main" id="{78D85899-D3DF-418A-8091-4FB0F6F8A222}"/>
                </a:ext>
              </a:extLst>
            </p:cNvPr>
            <p:cNvSpPr>
              <a:spLocks noEditPoints="1"/>
            </p:cNvSpPr>
            <p:nvPr userDrawn="1"/>
          </p:nvSpPr>
          <p:spPr bwMode="auto">
            <a:xfrm>
              <a:off x="6861" y="3923"/>
              <a:ext cx="106" cy="88"/>
            </a:xfrm>
            <a:custGeom>
              <a:avLst/>
              <a:gdLst>
                <a:gd name="T0" fmla="*/ 23 w 106"/>
                <a:gd name="T1" fmla="*/ 88 h 88"/>
                <a:gd name="T2" fmla="*/ 0 w 106"/>
                <a:gd name="T3" fmla="*/ 88 h 88"/>
                <a:gd name="T4" fmla="*/ 40 w 106"/>
                <a:gd name="T5" fmla="*/ 0 h 88"/>
                <a:gd name="T6" fmla="*/ 67 w 106"/>
                <a:gd name="T7" fmla="*/ 0 h 88"/>
                <a:gd name="T8" fmla="*/ 106 w 106"/>
                <a:gd name="T9" fmla="*/ 88 h 88"/>
                <a:gd name="T10" fmla="*/ 84 w 106"/>
                <a:gd name="T11" fmla="*/ 88 h 88"/>
                <a:gd name="T12" fmla="*/ 76 w 106"/>
                <a:gd name="T13" fmla="*/ 71 h 88"/>
                <a:gd name="T14" fmla="*/ 30 w 106"/>
                <a:gd name="T15" fmla="*/ 71 h 88"/>
                <a:gd name="T16" fmla="*/ 23 w 106"/>
                <a:gd name="T17" fmla="*/ 88 h 88"/>
                <a:gd name="T18" fmla="*/ 69 w 106"/>
                <a:gd name="T19" fmla="*/ 54 h 88"/>
                <a:gd name="T20" fmla="*/ 53 w 106"/>
                <a:gd name="T21" fmla="*/ 17 h 88"/>
                <a:gd name="T22" fmla="*/ 38 w 106"/>
                <a:gd name="T23" fmla="*/ 54 h 88"/>
                <a:gd name="T24" fmla="*/ 69 w 106"/>
                <a:gd name="T25"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8">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7">
              <a:extLst>
                <a:ext uri="{FF2B5EF4-FFF2-40B4-BE49-F238E27FC236}">
                  <a16:creationId xmlns:a16="http://schemas.microsoft.com/office/drawing/2014/main" id="{49738F52-8D2A-4C28-8FB7-92D64EFA8449}"/>
                </a:ext>
              </a:extLst>
            </p:cNvPr>
            <p:cNvSpPr>
              <a:spLocks/>
            </p:cNvSpPr>
            <p:nvPr userDrawn="1"/>
          </p:nvSpPr>
          <p:spPr bwMode="auto">
            <a:xfrm>
              <a:off x="6976" y="3923"/>
              <a:ext cx="84" cy="88"/>
            </a:xfrm>
            <a:custGeom>
              <a:avLst/>
              <a:gdLst>
                <a:gd name="T0" fmla="*/ 0 w 84"/>
                <a:gd name="T1" fmla="*/ 88 h 88"/>
                <a:gd name="T2" fmla="*/ 0 w 84"/>
                <a:gd name="T3" fmla="*/ 0 h 88"/>
                <a:gd name="T4" fmla="*/ 83 w 84"/>
                <a:gd name="T5" fmla="*/ 0 h 88"/>
                <a:gd name="T6" fmla="*/ 83 w 84"/>
                <a:gd name="T7" fmla="*/ 18 h 88"/>
                <a:gd name="T8" fmla="*/ 20 w 84"/>
                <a:gd name="T9" fmla="*/ 18 h 88"/>
                <a:gd name="T10" fmla="*/ 20 w 84"/>
                <a:gd name="T11" fmla="*/ 35 h 88"/>
                <a:gd name="T12" fmla="*/ 75 w 84"/>
                <a:gd name="T13" fmla="*/ 35 h 88"/>
                <a:gd name="T14" fmla="*/ 75 w 84"/>
                <a:gd name="T15" fmla="*/ 53 h 88"/>
                <a:gd name="T16" fmla="*/ 20 w 84"/>
                <a:gd name="T17" fmla="*/ 53 h 88"/>
                <a:gd name="T18" fmla="*/ 20 w 84"/>
                <a:gd name="T19" fmla="*/ 71 h 88"/>
                <a:gd name="T20" fmla="*/ 84 w 84"/>
                <a:gd name="T21" fmla="*/ 71 h 88"/>
                <a:gd name="T22" fmla="*/ 84 w 84"/>
                <a:gd name="T23" fmla="*/ 88 h 88"/>
                <a:gd name="T24" fmla="*/ 0 w 84"/>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8">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8">
              <a:extLst>
                <a:ext uri="{FF2B5EF4-FFF2-40B4-BE49-F238E27FC236}">
                  <a16:creationId xmlns:a16="http://schemas.microsoft.com/office/drawing/2014/main" id="{645BA9F4-DF1F-44D7-A473-6FAC6F284330}"/>
                </a:ext>
              </a:extLst>
            </p:cNvPr>
            <p:cNvSpPr>
              <a:spLocks noEditPoints="1"/>
            </p:cNvSpPr>
            <p:nvPr userDrawn="1"/>
          </p:nvSpPr>
          <p:spPr bwMode="auto">
            <a:xfrm>
              <a:off x="7076" y="3923"/>
              <a:ext cx="85" cy="88"/>
            </a:xfrm>
            <a:custGeom>
              <a:avLst/>
              <a:gdLst>
                <a:gd name="T0" fmla="*/ 0 w 94"/>
                <a:gd name="T1" fmla="*/ 96 h 96"/>
                <a:gd name="T2" fmla="*/ 0 w 94"/>
                <a:gd name="T3" fmla="*/ 0 h 96"/>
                <a:gd name="T4" fmla="*/ 77 w 94"/>
                <a:gd name="T5" fmla="*/ 0 h 96"/>
                <a:gd name="T6" fmla="*/ 93 w 94"/>
                <a:gd name="T7" fmla="*/ 16 h 96"/>
                <a:gd name="T8" fmla="*/ 93 w 94"/>
                <a:gd name="T9" fmla="*/ 48 h 96"/>
                <a:gd name="T10" fmla="*/ 74 w 94"/>
                <a:gd name="T11" fmla="*/ 63 h 96"/>
                <a:gd name="T12" fmla="*/ 72 w 94"/>
                <a:gd name="T13" fmla="*/ 63 h 96"/>
                <a:gd name="T14" fmla="*/ 94 w 94"/>
                <a:gd name="T15" fmla="*/ 96 h 96"/>
                <a:gd name="T16" fmla="*/ 69 w 94"/>
                <a:gd name="T17" fmla="*/ 96 h 96"/>
                <a:gd name="T18" fmla="*/ 48 w 94"/>
                <a:gd name="T19" fmla="*/ 63 h 96"/>
                <a:gd name="T20" fmla="*/ 23 w 94"/>
                <a:gd name="T21" fmla="*/ 63 h 96"/>
                <a:gd name="T22" fmla="*/ 23 w 94"/>
                <a:gd name="T23" fmla="*/ 96 h 96"/>
                <a:gd name="T24" fmla="*/ 0 w 94"/>
                <a:gd name="T25" fmla="*/ 96 h 96"/>
                <a:gd name="T26" fmla="*/ 23 w 94"/>
                <a:gd name="T27" fmla="*/ 44 h 96"/>
                <a:gd name="T28" fmla="*/ 71 w 94"/>
                <a:gd name="T29" fmla="*/ 44 h 96"/>
                <a:gd name="T30" fmla="*/ 71 w 94"/>
                <a:gd name="T31" fmla="*/ 19 h 96"/>
                <a:gd name="T32" fmla="*/ 23 w 94"/>
                <a:gd name="T33" fmla="*/ 19 h 96"/>
                <a:gd name="T34" fmla="*/ 23 w 94"/>
                <a:gd name="T3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6">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9">
              <a:extLst>
                <a:ext uri="{FF2B5EF4-FFF2-40B4-BE49-F238E27FC236}">
                  <a16:creationId xmlns:a16="http://schemas.microsoft.com/office/drawing/2014/main" id="{EC290DBF-B2E4-4B81-BFB4-65201D8017E4}"/>
                </a:ext>
              </a:extLst>
            </p:cNvPr>
            <p:cNvSpPr>
              <a:spLocks/>
            </p:cNvSpPr>
            <p:nvPr userDrawn="1"/>
          </p:nvSpPr>
          <p:spPr bwMode="auto">
            <a:xfrm>
              <a:off x="7177" y="3923"/>
              <a:ext cx="84" cy="88"/>
            </a:xfrm>
            <a:custGeom>
              <a:avLst/>
              <a:gdLst>
                <a:gd name="T0" fmla="*/ 23 w 92"/>
                <a:gd name="T1" fmla="*/ 96 h 96"/>
                <a:gd name="T2" fmla="*/ 15 w 92"/>
                <a:gd name="T3" fmla="*/ 96 h 96"/>
                <a:gd name="T4" fmla="*/ 0 w 92"/>
                <a:gd name="T5" fmla="*/ 82 h 96"/>
                <a:gd name="T6" fmla="*/ 0 w 92"/>
                <a:gd name="T7" fmla="*/ 70 h 96"/>
                <a:gd name="T8" fmla="*/ 23 w 92"/>
                <a:gd name="T9" fmla="*/ 70 h 96"/>
                <a:gd name="T10" fmla="*/ 23 w 92"/>
                <a:gd name="T11" fmla="*/ 77 h 96"/>
                <a:gd name="T12" fmla="*/ 70 w 92"/>
                <a:gd name="T13" fmla="*/ 77 h 96"/>
                <a:gd name="T14" fmla="*/ 70 w 92"/>
                <a:gd name="T15" fmla="*/ 57 h 96"/>
                <a:gd name="T16" fmla="*/ 16 w 92"/>
                <a:gd name="T17" fmla="*/ 57 h 96"/>
                <a:gd name="T18" fmla="*/ 1 w 92"/>
                <a:gd name="T19" fmla="*/ 43 h 96"/>
                <a:gd name="T20" fmla="*/ 1 w 92"/>
                <a:gd name="T21" fmla="*/ 15 h 96"/>
                <a:gd name="T22" fmla="*/ 16 w 92"/>
                <a:gd name="T23" fmla="*/ 0 h 96"/>
                <a:gd name="T24" fmla="*/ 78 w 92"/>
                <a:gd name="T25" fmla="*/ 0 h 96"/>
                <a:gd name="T26" fmla="*/ 92 w 92"/>
                <a:gd name="T27" fmla="*/ 16 h 96"/>
                <a:gd name="T28" fmla="*/ 92 w 92"/>
                <a:gd name="T29" fmla="*/ 27 h 96"/>
                <a:gd name="T30" fmla="*/ 70 w 92"/>
                <a:gd name="T31" fmla="*/ 27 h 96"/>
                <a:gd name="T32" fmla="*/ 70 w 92"/>
                <a:gd name="T33" fmla="*/ 19 h 96"/>
                <a:gd name="T34" fmla="*/ 23 w 92"/>
                <a:gd name="T35" fmla="*/ 19 h 96"/>
                <a:gd name="T36" fmla="*/ 23 w 92"/>
                <a:gd name="T37" fmla="*/ 38 h 96"/>
                <a:gd name="T38" fmla="*/ 77 w 92"/>
                <a:gd name="T39" fmla="*/ 38 h 96"/>
                <a:gd name="T40" fmla="*/ 92 w 92"/>
                <a:gd name="T41" fmla="*/ 54 h 96"/>
                <a:gd name="T42" fmla="*/ 92 w 92"/>
                <a:gd name="T43" fmla="*/ 81 h 96"/>
                <a:gd name="T44" fmla="*/ 77 w 92"/>
                <a:gd name="T45" fmla="*/ 96 h 96"/>
                <a:gd name="T46" fmla="*/ 23 w 92"/>
                <a:gd name="T4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0">
              <a:extLst>
                <a:ext uri="{FF2B5EF4-FFF2-40B4-BE49-F238E27FC236}">
                  <a16:creationId xmlns:a16="http://schemas.microsoft.com/office/drawing/2014/main" id="{8B539F7E-96A0-4BA9-9D11-BACEE5DEB3F7}"/>
                </a:ext>
              </a:extLst>
            </p:cNvPr>
            <p:cNvSpPr>
              <a:spLocks/>
            </p:cNvSpPr>
            <p:nvPr userDrawn="1"/>
          </p:nvSpPr>
          <p:spPr bwMode="auto">
            <a:xfrm>
              <a:off x="7280" y="3923"/>
              <a:ext cx="90" cy="88"/>
            </a:xfrm>
            <a:custGeom>
              <a:avLst/>
              <a:gdLst>
                <a:gd name="T0" fmla="*/ 0 w 90"/>
                <a:gd name="T1" fmla="*/ 88 h 88"/>
                <a:gd name="T2" fmla="*/ 0 w 90"/>
                <a:gd name="T3" fmla="*/ 0 h 88"/>
                <a:gd name="T4" fmla="*/ 21 w 90"/>
                <a:gd name="T5" fmla="*/ 0 h 88"/>
                <a:gd name="T6" fmla="*/ 21 w 90"/>
                <a:gd name="T7" fmla="*/ 36 h 88"/>
                <a:gd name="T8" fmla="*/ 60 w 90"/>
                <a:gd name="T9" fmla="*/ 0 h 88"/>
                <a:gd name="T10" fmla="*/ 88 w 90"/>
                <a:gd name="T11" fmla="*/ 0 h 88"/>
                <a:gd name="T12" fmla="*/ 42 w 90"/>
                <a:gd name="T13" fmla="*/ 42 h 88"/>
                <a:gd name="T14" fmla="*/ 90 w 90"/>
                <a:gd name="T15" fmla="*/ 88 h 88"/>
                <a:gd name="T16" fmla="*/ 61 w 90"/>
                <a:gd name="T17" fmla="*/ 88 h 88"/>
                <a:gd name="T18" fmla="*/ 21 w 90"/>
                <a:gd name="T19" fmla="*/ 48 h 88"/>
                <a:gd name="T20" fmla="*/ 21 w 90"/>
                <a:gd name="T21" fmla="*/ 88 h 88"/>
                <a:gd name="T22" fmla="*/ 0 w 9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8">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1">
              <a:extLst>
                <a:ext uri="{FF2B5EF4-FFF2-40B4-BE49-F238E27FC236}">
                  <a16:creationId xmlns:a16="http://schemas.microsoft.com/office/drawing/2014/main" id="{111170EC-B87D-481F-8FDC-276480533F84}"/>
                </a:ext>
              </a:extLst>
            </p:cNvPr>
            <p:cNvSpPr>
              <a:spLocks/>
            </p:cNvSpPr>
            <p:nvPr userDrawn="1"/>
          </p:nvSpPr>
          <p:spPr bwMode="auto">
            <a:xfrm>
              <a:off x="6478" y="3868"/>
              <a:ext cx="187" cy="199"/>
            </a:xfrm>
            <a:custGeom>
              <a:avLst/>
              <a:gdLst>
                <a:gd name="T0" fmla="*/ 206 w 206"/>
                <a:gd name="T1" fmla="*/ 193 h 218"/>
                <a:gd name="T2" fmla="*/ 181 w 206"/>
                <a:gd name="T3" fmla="*/ 218 h 218"/>
                <a:gd name="T4" fmla="*/ 24 w 206"/>
                <a:gd name="T5" fmla="*/ 218 h 218"/>
                <a:gd name="T6" fmla="*/ 0 w 206"/>
                <a:gd name="T7" fmla="*/ 193 h 218"/>
                <a:gd name="T8" fmla="*/ 0 w 206"/>
                <a:gd name="T9" fmla="*/ 25 h 218"/>
                <a:gd name="T10" fmla="*/ 24 w 206"/>
                <a:gd name="T11" fmla="*/ 0 h 218"/>
                <a:gd name="T12" fmla="*/ 181 w 206"/>
                <a:gd name="T13" fmla="*/ 0 h 218"/>
                <a:gd name="T14" fmla="*/ 206 w 206"/>
                <a:gd name="T15" fmla="*/ 25 h 218"/>
                <a:gd name="T16" fmla="*/ 206 w 206"/>
                <a:gd name="T17"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18">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2">
              <a:extLst>
                <a:ext uri="{FF2B5EF4-FFF2-40B4-BE49-F238E27FC236}">
                  <a16:creationId xmlns:a16="http://schemas.microsoft.com/office/drawing/2014/main" id="{06361CD5-F024-4F59-A5DB-73C2182D5422}"/>
                </a:ext>
              </a:extLst>
            </p:cNvPr>
            <p:cNvSpPr>
              <a:spLocks/>
            </p:cNvSpPr>
            <p:nvPr userDrawn="1"/>
          </p:nvSpPr>
          <p:spPr bwMode="auto">
            <a:xfrm>
              <a:off x="6488" y="3883"/>
              <a:ext cx="166" cy="164"/>
            </a:xfrm>
            <a:custGeom>
              <a:avLst/>
              <a:gdLst>
                <a:gd name="T0" fmla="*/ 114 w 166"/>
                <a:gd name="T1" fmla="*/ 79 h 164"/>
                <a:gd name="T2" fmla="*/ 150 w 166"/>
                <a:gd name="T3" fmla="*/ 32 h 164"/>
                <a:gd name="T4" fmla="*/ 150 w 166"/>
                <a:gd name="T5" fmla="*/ 32 h 164"/>
                <a:gd name="T6" fmla="*/ 96 w 166"/>
                <a:gd name="T7" fmla="*/ 59 h 164"/>
                <a:gd name="T8" fmla="*/ 83 w 166"/>
                <a:gd name="T9" fmla="*/ 0 h 164"/>
                <a:gd name="T10" fmla="*/ 83 w 166"/>
                <a:gd name="T11" fmla="*/ 0 h 164"/>
                <a:gd name="T12" fmla="*/ 70 w 166"/>
                <a:gd name="T13" fmla="*/ 59 h 164"/>
                <a:gd name="T14" fmla="*/ 16 w 166"/>
                <a:gd name="T15" fmla="*/ 32 h 164"/>
                <a:gd name="T16" fmla="*/ 16 w 166"/>
                <a:gd name="T17" fmla="*/ 32 h 164"/>
                <a:gd name="T18" fmla="*/ 53 w 166"/>
                <a:gd name="T19" fmla="*/ 79 h 164"/>
                <a:gd name="T20" fmla="*/ 0 w 166"/>
                <a:gd name="T21" fmla="*/ 105 h 164"/>
                <a:gd name="T22" fmla="*/ 0 w 166"/>
                <a:gd name="T23" fmla="*/ 105 h 164"/>
                <a:gd name="T24" fmla="*/ 59 w 166"/>
                <a:gd name="T25" fmla="*/ 105 h 164"/>
                <a:gd name="T26" fmla="*/ 46 w 166"/>
                <a:gd name="T27" fmla="*/ 164 h 164"/>
                <a:gd name="T28" fmla="*/ 46 w 166"/>
                <a:gd name="T29" fmla="*/ 164 h 164"/>
                <a:gd name="T30" fmla="*/ 83 w 166"/>
                <a:gd name="T31" fmla="*/ 117 h 164"/>
                <a:gd name="T32" fmla="*/ 120 w 166"/>
                <a:gd name="T33" fmla="*/ 164 h 164"/>
                <a:gd name="T34" fmla="*/ 121 w 166"/>
                <a:gd name="T35" fmla="*/ 164 h 164"/>
                <a:gd name="T36" fmla="*/ 107 w 166"/>
                <a:gd name="T37" fmla="*/ 105 h 164"/>
                <a:gd name="T38" fmla="*/ 166 w 166"/>
                <a:gd name="T39" fmla="*/ 105 h 164"/>
                <a:gd name="T40" fmla="*/ 166 w 166"/>
                <a:gd name="T41" fmla="*/ 105 h 164"/>
                <a:gd name="T42" fmla="*/ 114 w 166"/>
                <a:gd name="T43" fmla="*/ 7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4">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Date Placeholder 1" hidden="1">
            <a:extLst>
              <a:ext uri="{FF2B5EF4-FFF2-40B4-BE49-F238E27FC236}">
                <a16:creationId xmlns:a16="http://schemas.microsoft.com/office/drawing/2014/main" id="{61512BDD-E313-4203-808B-6ECBEE0B5BB4}"/>
              </a:ext>
            </a:extLst>
          </p:cNvPr>
          <p:cNvSpPr>
            <a:spLocks noGrp="1"/>
          </p:cNvSpPr>
          <p:nvPr userDrawn="1">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a:p>
        </p:txBody>
      </p:sp>
      <p:grpSp>
        <p:nvGrpSpPr>
          <p:cNvPr id="114" name="Group 113" hidden="1">
            <a:extLst>
              <a:ext uri="{FF2B5EF4-FFF2-40B4-BE49-F238E27FC236}">
                <a16:creationId xmlns:a16="http://schemas.microsoft.com/office/drawing/2014/main" id="{A709D695-914B-4705-8AC6-A94C2721C5E6}"/>
              </a:ext>
            </a:extLst>
          </p:cNvPr>
          <p:cNvGrpSpPr/>
          <p:nvPr userDrawn="1"/>
        </p:nvGrpSpPr>
        <p:grpSpPr>
          <a:xfrm>
            <a:off x="500062" y="501647"/>
            <a:ext cx="11194852" cy="5862641"/>
            <a:chOff x="500062" y="501647"/>
            <a:chExt cx="11194852" cy="5862641"/>
          </a:xfrm>
        </p:grpSpPr>
        <p:sp>
          <p:nvSpPr>
            <p:cNvPr id="115" name="Rectangle 114">
              <a:extLst>
                <a:ext uri="{FF2B5EF4-FFF2-40B4-BE49-F238E27FC236}">
                  <a16:creationId xmlns:a16="http://schemas.microsoft.com/office/drawing/2014/main" id="{D94117C3-ACEB-4551-92D6-E8776CE33870}"/>
                </a:ext>
              </a:extLst>
            </p:cNvPr>
            <p:cNvSpPr/>
            <p:nvPr/>
          </p:nvSpPr>
          <p:spPr>
            <a:xfrm>
              <a:off x="504628"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6" name="Rectangle 115">
              <a:extLst>
                <a:ext uri="{FF2B5EF4-FFF2-40B4-BE49-F238E27FC236}">
                  <a16:creationId xmlns:a16="http://schemas.microsoft.com/office/drawing/2014/main" id="{DB4EA52B-9F03-4154-94D6-DCF629E0A517}"/>
                </a:ext>
              </a:extLst>
            </p:cNvPr>
            <p:cNvSpPr/>
            <p:nvPr/>
          </p:nvSpPr>
          <p:spPr>
            <a:xfrm>
              <a:off x="1456839"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7" name="Rectangle 116">
              <a:extLst>
                <a:ext uri="{FF2B5EF4-FFF2-40B4-BE49-F238E27FC236}">
                  <a16:creationId xmlns:a16="http://schemas.microsoft.com/office/drawing/2014/main" id="{ADABCB14-BA75-4B31-8404-F842D634C5FA}"/>
                </a:ext>
              </a:extLst>
            </p:cNvPr>
            <p:cNvSpPr/>
            <p:nvPr/>
          </p:nvSpPr>
          <p:spPr>
            <a:xfrm>
              <a:off x="8122316"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8" name="Rectangle 117">
              <a:extLst>
                <a:ext uri="{FF2B5EF4-FFF2-40B4-BE49-F238E27FC236}">
                  <a16:creationId xmlns:a16="http://schemas.microsoft.com/office/drawing/2014/main" id="{222E1F28-617C-42B1-A6FF-BB511F216035}"/>
                </a:ext>
              </a:extLst>
            </p:cNvPr>
            <p:cNvSpPr/>
            <p:nvPr/>
          </p:nvSpPr>
          <p:spPr>
            <a:xfrm>
              <a:off x="9074527"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9" name="Rectangle 118">
              <a:extLst>
                <a:ext uri="{FF2B5EF4-FFF2-40B4-BE49-F238E27FC236}">
                  <a16:creationId xmlns:a16="http://schemas.microsoft.com/office/drawing/2014/main" id="{E69EDA3C-B72E-4595-A9E9-C52463512844}"/>
                </a:ext>
              </a:extLst>
            </p:cNvPr>
            <p:cNvSpPr/>
            <p:nvPr/>
          </p:nvSpPr>
          <p:spPr>
            <a:xfrm>
              <a:off x="10026738"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0" name="Rectangle 119">
              <a:extLst>
                <a:ext uri="{FF2B5EF4-FFF2-40B4-BE49-F238E27FC236}">
                  <a16:creationId xmlns:a16="http://schemas.microsoft.com/office/drawing/2014/main" id="{289C1C4C-D89D-4FF0-935C-26D17097F22D}"/>
                </a:ext>
              </a:extLst>
            </p:cNvPr>
            <p:cNvSpPr/>
            <p:nvPr/>
          </p:nvSpPr>
          <p:spPr>
            <a:xfrm>
              <a:off x="10978950"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1" name="Rectangle 120">
              <a:extLst>
                <a:ext uri="{FF2B5EF4-FFF2-40B4-BE49-F238E27FC236}">
                  <a16:creationId xmlns:a16="http://schemas.microsoft.com/office/drawing/2014/main" id="{A520FBBD-719C-461F-A18E-15DEEF9344D5}"/>
                </a:ext>
              </a:extLst>
            </p:cNvPr>
            <p:cNvSpPr/>
            <p:nvPr/>
          </p:nvSpPr>
          <p:spPr>
            <a:xfrm>
              <a:off x="7170105"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2" name="Rectangle 121">
              <a:extLst>
                <a:ext uri="{FF2B5EF4-FFF2-40B4-BE49-F238E27FC236}">
                  <a16:creationId xmlns:a16="http://schemas.microsoft.com/office/drawing/2014/main" id="{B8152350-997B-4F9F-AF5B-0640D5A22D60}"/>
                </a:ext>
              </a:extLst>
            </p:cNvPr>
            <p:cNvSpPr/>
            <p:nvPr/>
          </p:nvSpPr>
          <p:spPr>
            <a:xfrm>
              <a:off x="6217894"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3" name="Rectangle 122">
              <a:extLst>
                <a:ext uri="{FF2B5EF4-FFF2-40B4-BE49-F238E27FC236}">
                  <a16:creationId xmlns:a16="http://schemas.microsoft.com/office/drawing/2014/main" id="{CE7E2C06-3591-4F16-A6C9-26D03AFE7A9F}"/>
                </a:ext>
              </a:extLst>
            </p:cNvPr>
            <p:cNvSpPr/>
            <p:nvPr/>
          </p:nvSpPr>
          <p:spPr>
            <a:xfrm>
              <a:off x="5265683"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4" name="Rectangle 123">
              <a:extLst>
                <a:ext uri="{FF2B5EF4-FFF2-40B4-BE49-F238E27FC236}">
                  <a16:creationId xmlns:a16="http://schemas.microsoft.com/office/drawing/2014/main" id="{4D92D19D-15E4-4E02-9555-F731FC602CCC}"/>
                </a:ext>
              </a:extLst>
            </p:cNvPr>
            <p:cNvSpPr/>
            <p:nvPr/>
          </p:nvSpPr>
          <p:spPr>
            <a:xfrm>
              <a:off x="4313472"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5" name="Rectangle 124">
              <a:extLst>
                <a:ext uri="{FF2B5EF4-FFF2-40B4-BE49-F238E27FC236}">
                  <a16:creationId xmlns:a16="http://schemas.microsoft.com/office/drawing/2014/main" id="{8A5793D9-80BF-4104-A4AB-DD353A2513BA}"/>
                </a:ext>
              </a:extLst>
            </p:cNvPr>
            <p:cNvSpPr/>
            <p:nvPr/>
          </p:nvSpPr>
          <p:spPr>
            <a:xfrm>
              <a:off x="3361261"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6" name="Rectangle 125">
              <a:extLst>
                <a:ext uri="{FF2B5EF4-FFF2-40B4-BE49-F238E27FC236}">
                  <a16:creationId xmlns:a16="http://schemas.microsoft.com/office/drawing/2014/main" id="{9298F0B0-8A2D-4275-9CBC-81577EF8011C}"/>
                </a:ext>
              </a:extLst>
            </p:cNvPr>
            <p:cNvSpPr/>
            <p:nvPr/>
          </p:nvSpPr>
          <p:spPr>
            <a:xfrm>
              <a:off x="2409050"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7" name="Rectangle 126">
              <a:extLst>
                <a:ext uri="{FF2B5EF4-FFF2-40B4-BE49-F238E27FC236}">
                  <a16:creationId xmlns:a16="http://schemas.microsoft.com/office/drawing/2014/main" id="{C6FF5141-D9A4-40D9-AE0A-9FAA2ECE1656}"/>
                </a:ext>
              </a:extLst>
            </p:cNvPr>
            <p:cNvSpPr/>
            <p:nvPr/>
          </p:nvSpPr>
          <p:spPr>
            <a:xfrm>
              <a:off x="500062" y="194373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8" name="Rectangle 127">
              <a:extLst>
                <a:ext uri="{FF2B5EF4-FFF2-40B4-BE49-F238E27FC236}">
                  <a16:creationId xmlns:a16="http://schemas.microsoft.com/office/drawing/2014/main" id="{F254B338-3EBA-4D36-86E8-9C09EF7C02B8}"/>
                </a:ext>
              </a:extLst>
            </p:cNvPr>
            <p:cNvSpPr/>
            <p:nvPr/>
          </p:nvSpPr>
          <p:spPr>
            <a:xfrm>
              <a:off x="500062" y="273316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9" name="Rectangle 128">
              <a:extLst>
                <a:ext uri="{FF2B5EF4-FFF2-40B4-BE49-F238E27FC236}">
                  <a16:creationId xmlns:a16="http://schemas.microsoft.com/office/drawing/2014/main" id="{FE8AE6C3-0AFF-40F6-88C7-3A7C8A014488}"/>
                </a:ext>
              </a:extLst>
            </p:cNvPr>
            <p:cNvSpPr/>
            <p:nvPr/>
          </p:nvSpPr>
          <p:spPr>
            <a:xfrm>
              <a:off x="500062" y="352259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30" name="Rectangle 129">
              <a:extLst>
                <a:ext uri="{FF2B5EF4-FFF2-40B4-BE49-F238E27FC236}">
                  <a16:creationId xmlns:a16="http://schemas.microsoft.com/office/drawing/2014/main" id="{53E9EF65-B326-497A-9EE0-EFC57318F203}"/>
                </a:ext>
              </a:extLst>
            </p:cNvPr>
            <p:cNvSpPr/>
            <p:nvPr/>
          </p:nvSpPr>
          <p:spPr>
            <a:xfrm>
              <a:off x="500062" y="4309364"/>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31" name="Rectangle 130">
              <a:extLst>
                <a:ext uri="{FF2B5EF4-FFF2-40B4-BE49-F238E27FC236}">
                  <a16:creationId xmlns:a16="http://schemas.microsoft.com/office/drawing/2014/main" id="{BA518688-2A30-4B00-97FA-A9EA1D196D35}"/>
                </a:ext>
              </a:extLst>
            </p:cNvPr>
            <p:cNvSpPr/>
            <p:nvPr/>
          </p:nvSpPr>
          <p:spPr>
            <a:xfrm>
              <a:off x="500062" y="5084795"/>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32" name="Rectangle 131">
              <a:extLst>
                <a:ext uri="{FF2B5EF4-FFF2-40B4-BE49-F238E27FC236}">
                  <a16:creationId xmlns:a16="http://schemas.microsoft.com/office/drawing/2014/main" id="{1F693842-B64A-4087-9E5F-5199914B2E05}"/>
                </a:ext>
              </a:extLst>
            </p:cNvPr>
            <p:cNvSpPr/>
            <p:nvPr/>
          </p:nvSpPr>
          <p:spPr>
            <a:xfrm>
              <a:off x="500063" y="501647"/>
              <a:ext cx="11190287" cy="93097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grpSp>
      <p:sp>
        <p:nvSpPr>
          <p:cNvPr id="5" name="MSIPCMContentMarking" descr="{&quot;HashCode&quot;:87132588,&quot;Placement&quot;:&quot;Footer&quot;,&quot;Top&quot;:519.343,&quot;Left&quot;:0.0,&quot;SlideWidth&quot;:960,&quot;SlideHeight&quot;:540}">
            <a:extLst>
              <a:ext uri="{FF2B5EF4-FFF2-40B4-BE49-F238E27FC236}">
                <a16:creationId xmlns:a16="http://schemas.microsoft.com/office/drawing/2014/main" id="{120F10B4-0424-4F1B-A981-34493811BC2C}"/>
              </a:ext>
            </a:extLst>
          </p:cNvPr>
          <p:cNvSpPr txBox="1"/>
          <p:nvPr userDrawn="1"/>
        </p:nvSpPr>
        <p:spPr>
          <a:xfrm>
            <a:off x="0" y="6595656"/>
            <a:ext cx="1437012" cy="262344"/>
          </a:xfrm>
          <a:prstGeom prst="rect">
            <a:avLst/>
          </a:prstGeom>
          <a:noFill/>
        </p:spPr>
        <p:txBody>
          <a:bodyPr vert="horz" wrap="square" lIns="0" tIns="0" rIns="0" bIns="0" rtlCol="0" anchor="ctr" anchorCtr="1">
            <a:spAutoFit/>
          </a:bodyPr>
          <a:lstStyle/>
          <a:p>
            <a:pPr algn="l">
              <a:spcBef>
                <a:spcPts val="0"/>
              </a:spcBef>
              <a:spcAft>
                <a:spcPts val="0"/>
              </a:spcAft>
            </a:pPr>
            <a:r>
              <a:rPr lang="nl-NL" sz="1000">
                <a:solidFill>
                  <a:srgbClr val="000000"/>
                </a:solidFill>
                <a:latin typeface="Calibri" panose="020F0502020204030204" pitchFamily="34" charset="0"/>
              </a:rPr>
              <a:t>Classification: Internal</a:t>
            </a:r>
            <a:endParaRPr lang="nl-NL"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794918966"/>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 id="2147483887" r:id="rId26"/>
    <p:sldLayoutId id="2147483888" r:id="rId27"/>
    <p:sldLayoutId id="2147483889" r:id="rId28"/>
    <p:sldLayoutId id="2147483890" r:id="rId29"/>
    <p:sldLayoutId id="2147483891" r:id="rId30"/>
    <p:sldLayoutId id="2147483892" r:id="rId31"/>
    <p:sldLayoutId id="2147483893" r:id="rId32"/>
    <p:sldLayoutId id="2147483894" r:id="rId33"/>
    <p:sldLayoutId id="2147483895" r:id="rId34"/>
    <p:sldLayoutId id="2147483896" r:id="rId35"/>
    <p:sldLayoutId id="2147483897" r:id="rId36"/>
    <p:sldLayoutId id="2147483898" r:id="rId37"/>
  </p:sldLayoutIdLst>
  <p:hf hdr="0"/>
  <p:txStyles>
    <p:title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25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600"/>
        </a:spcAft>
        <a:buFont typeface="Arial" panose="020B0604020202020204" pitchFamily="34" charset="0"/>
        <a:buChar char="​"/>
        <a:defRPr sz="1600" b="1" kern="1200">
          <a:solidFill>
            <a:schemeClr val="accent1"/>
          </a:solidFill>
          <a:latin typeface="+mn-lt"/>
          <a:ea typeface="+mn-ea"/>
          <a:cs typeface="+mn-cs"/>
        </a:defRPr>
      </a:lvl4pPr>
      <a:lvl5pPr marL="0" indent="0" algn="l" defTabSz="914400" rtl="0" eaLnBrk="1" latinLnBrk="0" hangingPunct="1">
        <a:lnSpc>
          <a:spcPct val="100000"/>
        </a:lnSpc>
        <a:spcBef>
          <a:spcPts val="0"/>
        </a:spcBef>
        <a:spcAft>
          <a:spcPts val="600"/>
        </a:spcAft>
        <a:buFont typeface="Arial" panose="020B0604020202020204" pitchFamily="34" charset="0"/>
        <a:buChar char="​"/>
        <a:tabLst/>
        <a:defRPr sz="1600" i="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2350" i="1" kern="1200">
          <a:solidFill>
            <a:schemeClr val="tx1"/>
          </a:solidFill>
          <a:latin typeface="Maersk Headline Office" panose="00000500000000000000" pitchFamily="2" charset="0"/>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Char char="​"/>
        <a:defRPr sz="600" b="0" kern="1200" baseline="0">
          <a:solidFill>
            <a:schemeClr val="tx2"/>
          </a:solidFill>
          <a:latin typeface="+mn-lt"/>
          <a:ea typeface="+mn-ea"/>
          <a:cs typeface="+mn-cs"/>
        </a:defRPr>
      </a:lvl7pPr>
      <a:lvl8pPr marL="0" indent="0" algn="l" defTabSz="914400" rtl="0" eaLnBrk="1" latinLnBrk="0" hangingPunct="1">
        <a:lnSpc>
          <a:spcPct val="100000"/>
        </a:lnSpc>
        <a:spcBef>
          <a:spcPts val="0"/>
        </a:spcBef>
        <a:spcAft>
          <a:spcPts val="600"/>
        </a:spcAft>
        <a:buFont typeface="Arial" panose="020B0604020202020204" pitchFamily="34" charset="0"/>
        <a:buChar char="​"/>
        <a:defRPr sz="500" b="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Char char="​"/>
        <a:defRPr sz="6000" kern="1200" baseline="0">
          <a:solidFill>
            <a:schemeClr val="accent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68">
          <p15:clr>
            <a:srgbClr val="F26B43"/>
          </p15:clr>
        </p15:guide>
        <p15:guide id="3" orient="horz" pos="315">
          <p15:clr>
            <a:srgbClr val="F26B43"/>
          </p15:clr>
        </p15:guide>
        <p15:guide id="4" orient="horz" pos="4009">
          <p15:clr>
            <a:srgbClr val="F26B43"/>
          </p15:clr>
        </p15:guide>
        <p15:guide id="5" pos="917">
          <p15:clr>
            <a:srgbClr val="F26B43"/>
          </p15:clr>
        </p15:guide>
        <p15:guide id="6" pos="1368">
          <p15:clr>
            <a:srgbClr val="F26B43"/>
          </p15:clr>
        </p15:guide>
        <p15:guide id="7" pos="5116">
          <p15:clr>
            <a:srgbClr val="F26B43"/>
          </p15:clr>
        </p15:guide>
        <p15:guide id="8" pos="5567">
          <p15:clr>
            <a:srgbClr val="F26B43"/>
          </p15:clr>
        </p15:guide>
        <p15:guide id="9" pos="5716">
          <p15:clr>
            <a:srgbClr val="F26B43"/>
          </p15:clr>
        </p15:guide>
        <p15:guide id="10" pos="6167">
          <p15:clr>
            <a:srgbClr val="F26B43"/>
          </p15:clr>
        </p15:guide>
        <p15:guide id="11" pos="6316">
          <p15:clr>
            <a:srgbClr val="F26B43"/>
          </p15:clr>
        </p15:guide>
        <p15:guide id="12" pos="6767">
          <p15:clr>
            <a:srgbClr val="F26B43"/>
          </p15:clr>
        </p15:guide>
        <p15:guide id="13" pos="6915">
          <p15:clr>
            <a:srgbClr val="F26B43"/>
          </p15:clr>
        </p15:guide>
        <p15:guide id="15" pos="4516">
          <p15:clr>
            <a:srgbClr val="F26B43"/>
          </p15:clr>
        </p15:guide>
        <p15:guide id="16" pos="4967">
          <p15:clr>
            <a:srgbClr val="F26B43"/>
          </p15:clr>
        </p15:guide>
        <p15:guide id="17" pos="3916">
          <p15:clr>
            <a:srgbClr val="F26B43"/>
          </p15:clr>
        </p15:guide>
        <p15:guide id="18" pos="4367">
          <p15:clr>
            <a:srgbClr val="F26B43"/>
          </p15:clr>
        </p15:guide>
        <p15:guide id="19" pos="3316">
          <p15:clr>
            <a:srgbClr val="F26B43"/>
          </p15:clr>
        </p15:guide>
        <p15:guide id="20" pos="3767">
          <p15:clr>
            <a:srgbClr val="F26B43"/>
          </p15:clr>
        </p15:guide>
        <p15:guide id="21" pos="2717">
          <p15:clr>
            <a:srgbClr val="F26B43"/>
          </p15:clr>
        </p15:guide>
        <p15:guide id="22" pos="3168">
          <p15:clr>
            <a:srgbClr val="F26B43"/>
          </p15:clr>
        </p15:guide>
        <p15:guide id="23" pos="2117">
          <p15:clr>
            <a:srgbClr val="F26B43"/>
          </p15:clr>
        </p15:guide>
        <p15:guide id="24" pos="2568">
          <p15:clr>
            <a:srgbClr val="F26B43"/>
          </p15:clr>
        </p15:guide>
        <p15:guide id="25" pos="1517">
          <p15:clr>
            <a:srgbClr val="F26B43"/>
          </p15:clr>
        </p15:guide>
        <p15:guide id="26" pos="1968">
          <p15:clr>
            <a:srgbClr val="F26B43"/>
          </p15:clr>
        </p15:guide>
        <p15:guide id="28" pos="7363">
          <p15:clr>
            <a:srgbClr val="F26B43"/>
          </p15:clr>
        </p15:guide>
        <p15:guide id="29" orient="horz" pos="1224">
          <p15:clr>
            <a:srgbClr val="F26B43"/>
          </p15:clr>
        </p15:guide>
        <p15:guide id="30" orient="horz" pos="1570">
          <p15:clr>
            <a:srgbClr val="F26B43"/>
          </p15:clr>
        </p15:guide>
        <p15:guide id="31" orient="horz" pos="1721">
          <p15:clr>
            <a:srgbClr val="F26B43"/>
          </p15:clr>
        </p15:guide>
        <p15:guide id="32" orient="horz" pos="2067">
          <p15:clr>
            <a:srgbClr val="F26B43"/>
          </p15:clr>
        </p15:guide>
        <p15:guide id="33" orient="horz" pos="2218">
          <p15:clr>
            <a:srgbClr val="F26B43"/>
          </p15:clr>
        </p15:guide>
        <p15:guide id="34" orient="horz" pos="2564">
          <p15:clr>
            <a:srgbClr val="F26B43"/>
          </p15:clr>
        </p15:guide>
        <p15:guide id="35" orient="horz" pos="2714">
          <p15:clr>
            <a:srgbClr val="F26B43"/>
          </p15:clr>
        </p15:guide>
        <p15:guide id="36" orient="horz" pos="3060">
          <p15:clr>
            <a:srgbClr val="F26B43"/>
          </p15:clr>
        </p15:guide>
        <p15:guide id="37" orient="horz" pos="3203">
          <p15:clr>
            <a:srgbClr val="F26B43"/>
          </p15:clr>
        </p15:guide>
        <p15:guide id="38" orient="horz" pos="3548">
          <p15:clr>
            <a:srgbClr val="F26B43"/>
          </p15:clr>
        </p15:guide>
        <p15:guide id="39" pos="315">
          <p15:clr>
            <a:srgbClr val="F26B43"/>
          </p15:clr>
        </p15:guide>
        <p15:guide id="40" pos="7364">
          <p15:clr>
            <a:srgbClr val="F26B43"/>
          </p15:clr>
        </p15:guide>
        <p15:guide id="41" orient="horz" pos="902">
          <p15:clr>
            <a:srgbClr val="F26B43"/>
          </p15:clr>
        </p15:guide>
        <p15:guide id="42" orient="horz" pos="2160">
          <p15:clr>
            <a:srgbClr val="000000"/>
          </p15:clr>
        </p15:guide>
        <p15:guide id="43" pos="3840">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hyperlink" Target="mailto:dsasociety@sa.smu.edu.sg" TargetMode="External"/><Relationship Id="rId2" Type="http://schemas.openxmlformats.org/officeDocument/2006/relationships/hyperlink" Target="mailto:jiahao.yee@lns.maersk.com" TargetMode="External"/><Relationship Id="rId1" Type="http://schemas.openxmlformats.org/officeDocument/2006/relationships/slideLayout" Target="../slideLayouts/slideLayout8.xml"/><Relationship Id="rId4" Type="http://schemas.openxmlformats.org/officeDocument/2006/relationships/hyperlink" Target="mailto:martincheng.2021@economics.smu.edu.s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maersk.com/transportation-services/air-freight?exit=Air+Freight+EI" TargetMode="Externa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ersk_Air Cargo_No Winglets_Video02_Angle03_V01">
            <a:extLst>
              <a:ext uri="{FF2B5EF4-FFF2-40B4-BE49-F238E27FC236}">
                <a16:creationId xmlns:a16="http://schemas.microsoft.com/office/drawing/2014/main" id="{805E8132-1E7E-1F91-AE62-E24EF5A92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64E2A-B8F7-4CB3-86A5-45F8071837A0}"/>
              </a:ext>
            </a:extLst>
          </p:cNvPr>
          <p:cNvSpPr txBox="1"/>
          <p:nvPr/>
        </p:nvSpPr>
        <p:spPr>
          <a:xfrm>
            <a:off x="1883719" y="3945746"/>
            <a:ext cx="4965730" cy="1925928"/>
          </a:xfrm>
          <a:prstGeom prst="rect">
            <a:avLst/>
          </a:prstGeom>
        </p:spPr>
        <p:txBody>
          <a:bodyPr vert="horz" lIns="0" tIns="0" rIns="0" bIns="0" rtlCol="0" anchor="t" anchorCtr="0">
            <a:normAutofit fontScale="92500"/>
          </a:bodyPr>
          <a:lstStyle/>
          <a:p>
            <a:pPr>
              <a:spcBef>
                <a:spcPct val="0"/>
              </a:spcBef>
              <a:spcAft>
                <a:spcPts val="600"/>
              </a:spcAft>
            </a:pPr>
            <a:endParaRPr lang="en-GB" sz="4000" b="1" kern="1200" dirty="0">
              <a:latin typeface="+mj-lt"/>
              <a:ea typeface="+mj-ea"/>
              <a:cs typeface="+mj-cs"/>
            </a:endParaRPr>
          </a:p>
          <a:p>
            <a:pPr>
              <a:spcBef>
                <a:spcPct val="0"/>
              </a:spcBef>
              <a:spcAft>
                <a:spcPts val="600"/>
              </a:spcAft>
            </a:pPr>
            <a:r>
              <a:rPr lang="en-GB" sz="4000" b="1" kern="1200" dirty="0">
                <a:latin typeface="+mj-lt"/>
                <a:ea typeface="+mj-ea"/>
                <a:cs typeface="+mj-cs"/>
              </a:rPr>
              <a:t>SMU DSA x Maersk</a:t>
            </a:r>
          </a:p>
          <a:p>
            <a:pPr>
              <a:spcBef>
                <a:spcPct val="0"/>
              </a:spcBef>
              <a:spcAft>
                <a:spcPts val="600"/>
              </a:spcAft>
            </a:pPr>
            <a:r>
              <a:rPr lang="en-GB" sz="4000" dirty="0">
                <a:latin typeface="+mj-lt"/>
                <a:ea typeface="+mj-ea"/>
                <a:cs typeface="+mj-cs"/>
              </a:rPr>
              <a:t>Case Competition 2023</a:t>
            </a:r>
            <a:endParaRPr lang="en-GB" sz="4000" b="0" kern="1200" dirty="0">
              <a:latin typeface="+mj-lt"/>
              <a:ea typeface="+mj-ea"/>
              <a:cs typeface="+mj-cs"/>
            </a:endParaRPr>
          </a:p>
        </p:txBody>
      </p:sp>
      <p:sp>
        <p:nvSpPr>
          <p:cNvPr id="23" name="Slide Number Placeholder 4">
            <a:extLst>
              <a:ext uri="{FF2B5EF4-FFF2-40B4-BE49-F238E27FC236}">
                <a16:creationId xmlns:a16="http://schemas.microsoft.com/office/drawing/2014/main" id="{A76BA24E-1524-1F48-F822-C58D2AB1665A}"/>
              </a:ext>
            </a:extLst>
          </p:cNvPr>
          <p:cNvSpPr>
            <a:spLocks noGrp="1"/>
          </p:cNvSpPr>
          <p:nvPr>
            <p:ph type="sldNum" sz="quarter" idx="17"/>
          </p:nvPr>
        </p:nvSpPr>
        <p:spPr>
          <a:xfrm>
            <a:off x="502197" y="6278622"/>
            <a:ext cx="412039" cy="185426"/>
          </a:xfrm>
        </p:spPr>
        <p:txBody>
          <a:bodyPr/>
          <a:lstStyle/>
          <a:p>
            <a:pPr>
              <a:spcAft>
                <a:spcPts val="600"/>
              </a:spcAft>
            </a:pPr>
            <a:fld id="{43A204BC-C5BA-4EF4-ABC8-D45123A0C528}" type="slidenum">
              <a:rPr lang="en-GB" smtClean="0"/>
              <a:pPr>
                <a:spcAft>
                  <a:spcPts val="600"/>
                </a:spcAft>
              </a:pPr>
              <a:t>1</a:t>
            </a:fld>
            <a:endParaRPr lang="en-GB"/>
          </a:p>
        </p:txBody>
      </p:sp>
      <p:sp>
        <p:nvSpPr>
          <p:cNvPr id="25" name="Text Placeholder 6">
            <a:extLst>
              <a:ext uri="{FF2B5EF4-FFF2-40B4-BE49-F238E27FC236}">
                <a16:creationId xmlns:a16="http://schemas.microsoft.com/office/drawing/2014/main" id="{D4EA9C32-AB7C-237B-246F-709C83B3F711}"/>
              </a:ext>
            </a:extLst>
          </p:cNvPr>
          <p:cNvSpPr>
            <a:spLocks noGrp="1"/>
          </p:cNvSpPr>
          <p:nvPr>
            <p:ph type="body" sz="quarter" idx="18"/>
          </p:nvPr>
        </p:nvSpPr>
        <p:spPr>
          <a:xfrm>
            <a:off x="10252534" y="6134616"/>
            <a:ext cx="1435437" cy="320697"/>
          </a:xfrm>
        </p:spPr>
        <p:txBody>
          <a:bodyPr/>
          <a:lstStyle/>
          <a:p>
            <a:endParaRPr lang="en-US"/>
          </a:p>
        </p:txBody>
      </p:sp>
      <p:sp>
        <p:nvSpPr>
          <p:cNvPr id="7" name="Slide Number Placeholder 6">
            <a:extLst>
              <a:ext uri="{FF2B5EF4-FFF2-40B4-BE49-F238E27FC236}">
                <a16:creationId xmlns:a16="http://schemas.microsoft.com/office/drawing/2014/main" id="{24C4502B-F7DD-4033-A83D-C530CE56B810}"/>
              </a:ext>
            </a:extLst>
          </p:cNvPr>
          <p:cNvSpPr>
            <a:spLocks noGrp="1"/>
          </p:cNvSpPr>
          <p:nvPr>
            <p:ph type="sldNum" sz="quarter" idx="17"/>
          </p:nvPr>
        </p:nvSpPr>
        <p:spPr/>
        <p:txBody>
          <a:bodyPr/>
          <a:lstStyle/>
          <a:p>
            <a:pPr>
              <a:spcAft>
                <a:spcPts val="600"/>
              </a:spcAft>
            </a:pPr>
            <a:r>
              <a:rPr lang="en-GB"/>
              <a:t>.</a:t>
            </a:r>
          </a:p>
        </p:txBody>
      </p:sp>
    </p:spTree>
    <p:extLst>
      <p:ext uri="{BB962C8B-B14F-4D97-AF65-F5344CB8AC3E}">
        <p14:creationId xmlns:p14="http://schemas.microsoft.com/office/powerpoint/2010/main" val="741033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556A7-14D2-164C-CAEF-43E6AA1F2C73}"/>
              </a:ext>
            </a:extLst>
          </p:cNvPr>
          <p:cNvSpPr>
            <a:spLocks noGrp="1"/>
          </p:cNvSpPr>
          <p:nvPr>
            <p:ph type="sldNum" sz="quarter" idx="17"/>
          </p:nvPr>
        </p:nvSpPr>
        <p:spPr/>
        <p:txBody>
          <a:bodyPr/>
          <a:lstStyle/>
          <a:p>
            <a:fld id="{43A204BC-C5BA-4EF4-ABC8-D45123A0C528}" type="slidenum">
              <a:rPr lang="en-GB" smtClean="0"/>
              <a:pPr/>
              <a:t>10</a:t>
            </a:fld>
            <a:endParaRPr lang="en-GB"/>
          </a:p>
        </p:txBody>
      </p:sp>
      <p:sp>
        <p:nvSpPr>
          <p:cNvPr id="6" name="Date Placeholder 5">
            <a:extLst>
              <a:ext uri="{FF2B5EF4-FFF2-40B4-BE49-F238E27FC236}">
                <a16:creationId xmlns:a16="http://schemas.microsoft.com/office/drawing/2014/main" id="{3D5E696B-0D80-942E-4ABE-9ADA3CC6CEFA}"/>
              </a:ext>
            </a:extLst>
          </p:cNvPr>
          <p:cNvSpPr>
            <a:spLocks noGrp="1"/>
          </p:cNvSpPr>
          <p:nvPr>
            <p:ph type="dt" sz="half" idx="15"/>
          </p:nvPr>
        </p:nvSpPr>
        <p:spPr/>
        <p:txBody>
          <a:bodyPr/>
          <a:lstStyle/>
          <a:p>
            <a:endParaRPr lang="en-GB"/>
          </a:p>
        </p:txBody>
      </p:sp>
      <p:sp>
        <p:nvSpPr>
          <p:cNvPr id="13" name="TextBox 12">
            <a:extLst>
              <a:ext uri="{FF2B5EF4-FFF2-40B4-BE49-F238E27FC236}">
                <a16:creationId xmlns:a16="http://schemas.microsoft.com/office/drawing/2014/main" id="{3CC20AFD-B2DA-09DA-548C-B8341710503F}"/>
              </a:ext>
            </a:extLst>
          </p:cNvPr>
          <p:cNvSpPr txBox="1"/>
          <p:nvPr/>
        </p:nvSpPr>
        <p:spPr>
          <a:xfrm>
            <a:off x="49288" y="-58829"/>
            <a:ext cx="12093423" cy="1156949"/>
          </a:xfrm>
          <a:prstGeom prst="rect">
            <a:avLst/>
          </a:prstGeom>
          <a:noFill/>
        </p:spPr>
        <p:txBody>
          <a:bodyPr wrap="square" lIns="237600" tIns="237600" rIns="237600" bIns="237600" rtlCol="0">
            <a:spAutoFit/>
          </a:bodyPr>
          <a:lstStyle/>
          <a:p>
            <a:pPr algn="l"/>
            <a:r>
              <a:rPr lang="en-US" sz="2400" dirty="0">
                <a:latin typeface="+mj-lt"/>
              </a:rPr>
              <a:t>Submission Format</a:t>
            </a:r>
          </a:p>
          <a:p>
            <a:pPr algn="l"/>
            <a:endParaRPr lang="en-SG" sz="2000" dirty="0"/>
          </a:p>
        </p:txBody>
      </p:sp>
      <p:sp>
        <p:nvSpPr>
          <p:cNvPr id="3" name="TextBox 2">
            <a:extLst>
              <a:ext uri="{FF2B5EF4-FFF2-40B4-BE49-F238E27FC236}">
                <a16:creationId xmlns:a16="http://schemas.microsoft.com/office/drawing/2014/main" id="{B0EAB9BE-E429-A44E-6B7B-394D24AD9F57}"/>
              </a:ext>
            </a:extLst>
          </p:cNvPr>
          <p:cNvSpPr txBox="1"/>
          <p:nvPr/>
        </p:nvSpPr>
        <p:spPr>
          <a:xfrm>
            <a:off x="49288" y="519645"/>
            <a:ext cx="12093423" cy="4419381"/>
          </a:xfrm>
          <a:prstGeom prst="rect">
            <a:avLst/>
          </a:prstGeom>
          <a:noFill/>
        </p:spPr>
        <p:txBody>
          <a:bodyPr wrap="square" lIns="237600" tIns="237600" rIns="237600" bIns="237600" rtlCol="0">
            <a:spAutoFit/>
          </a:bodyPr>
          <a:lstStyle/>
          <a:p>
            <a:pPr algn="l"/>
            <a:r>
              <a:rPr lang="en-US" sz="1600" dirty="0"/>
              <a:t>The deadline for the submission of your team’s model is </a:t>
            </a:r>
            <a:r>
              <a:rPr lang="en-US" sz="1600" b="1" dirty="0">
                <a:highlight>
                  <a:srgbClr val="FFFF00"/>
                </a:highlight>
              </a:rPr>
              <a:t>1</a:t>
            </a:r>
            <a:r>
              <a:rPr lang="en-US" sz="1600" b="1" baseline="30000" dirty="0">
                <a:highlight>
                  <a:srgbClr val="FFFF00"/>
                </a:highlight>
              </a:rPr>
              <a:t>st</a:t>
            </a:r>
            <a:r>
              <a:rPr lang="en-US" sz="1600" b="1" dirty="0">
                <a:highlight>
                  <a:srgbClr val="FFFF00"/>
                </a:highlight>
              </a:rPr>
              <a:t> August 2023, 12pm</a:t>
            </a:r>
            <a:r>
              <a:rPr lang="en-US" sz="1600" dirty="0"/>
              <a:t>. Your model files should be zipped into a folder named in the following format: </a:t>
            </a:r>
            <a:r>
              <a:rPr lang="en-US" sz="1600" b="1" dirty="0"/>
              <a:t>‘[Team Name]_Model_Submission.zip’ </a:t>
            </a:r>
            <a:r>
              <a:rPr lang="en-US" sz="1600" dirty="0"/>
              <a:t>(e.g., ‘DSA Society_Model_Submission.zip’).</a:t>
            </a:r>
          </a:p>
          <a:p>
            <a:pPr algn="l"/>
            <a:endParaRPr lang="en-US" sz="1600" dirty="0"/>
          </a:p>
          <a:p>
            <a:pPr algn="l"/>
            <a:r>
              <a:rPr lang="en-US" sz="1600" dirty="0"/>
              <a:t>To submit your model, simply volunteer </a:t>
            </a:r>
            <a:r>
              <a:rPr lang="en-US" sz="1600" b="1" dirty="0"/>
              <a:t>ONE representative </a:t>
            </a:r>
            <a:r>
              <a:rPr lang="en-US" sz="1600" dirty="0"/>
              <a:t>from your team to send an email with the following details:</a:t>
            </a:r>
          </a:p>
          <a:p>
            <a:pPr algn="l"/>
            <a:endParaRPr lang="en-US" sz="1600" dirty="0"/>
          </a:p>
          <a:p>
            <a:pPr algn="l"/>
            <a:r>
              <a:rPr lang="en-US" sz="1600" b="1" dirty="0"/>
              <a:t>To</a:t>
            </a:r>
            <a:r>
              <a:rPr lang="en-US" sz="1600" dirty="0"/>
              <a:t>: Jiahao Yee &lt;</a:t>
            </a:r>
            <a:r>
              <a:rPr lang="en-US" sz="1600" dirty="0">
                <a:hlinkClick r:id="rId2"/>
              </a:rPr>
              <a:t>jiahao.yee@lns.maersk.com</a:t>
            </a:r>
            <a:r>
              <a:rPr lang="en-US" sz="1600" dirty="0"/>
              <a:t>&gt;, DSA Society &lt;</a:t>
            </a:r>
            <a:r>
              <a:rPr lang="en-US" sz="1600" dirty="0">
                <a:hlinkClick r:id="rId3"/>
              </a:rPr>
              <a:t>dsasociety@sa.smu.edu.sg</a:t>
            </a:r>
            <a:r>
              <a:rPr lang="en-US" sz="1600" dirty="0"/>
              <a:t>&gt;, Martin CHENG &lt;</a:t>
            </a:r>
            <a:r>
              <a:rPr lang="en-US" sz="1600" dirty="0">
                <a:hlinkClick r:id="rId4"/>
              </a:rPr>
              <a:t>martincheng.2021@economics.smu.edu.sg</a:t>
            </a:r>
            <a:r>
              <a:rPr lang="en-US" sz="1600" dirty="0"/>
              <a:t>&gt;</a:t>
            </a:r>
          </a:p>
          <a:p>
            <a:pPr algn="l"/>
            <a:r>
              <a:rPr lang="en-US" sz="1600" b="1" dirty="0"/>
              <a:t>Cc</a:t>
            </a:r>
            <a:r>
              <a:rPr lang="en-US" sz="1600" dirty="0"/>
              <a:t>: Your Team Members</a:t>
            </a:r>
          </a:p>
          <a:p>
            <a:pPr algn="l"/>
            <a:r>
              <a:rPr lang="en-US" sz="1600" b="1" dirty="0"/>
              <a:t>Subject</a:t>
            </a:r>
            <a:r>
              <a:rPr lang="en-US" sz="1600" dirty="0"/>
              <a:t>: [Team Name] Case Competition 2023 Model Submission</a:t>
            </a:r>
          </a:p>
          <a:p>
            <a:pPr algn="l"/>
            <a:r>
              <a:rPr lang="en-US" sz="1600" b="1" dirty="0"/>
              <a:t>Attachment</a:t>
            </a:r>
            <a:r>
              <a:rPr lang="en-US" sz="1600" dirty="0"/>
              <a:t>: Your Team’s Model zip file</a:t>
            </a:r>
          </a:p>
          <a:p>
            <a:pPr algn="l"/>
            <a:endParaRPr lang="en-US" sz="1600" dirty="0"/>
          </a:p>
          <a:p>
            <a:pPr algn="l"/>
            <a:r>
              <a:rPr lang="en-US" sz="1600" dirty="0"/>
              <a:t>You may address the email to </a:t>
            </a:r>
            <a:r>
              <a:rPr lang="en-US" sz="1600" b="1" dirty="0"/>
              <a:t>Maersk &amp; DSA Society</a:t>
            </a:r>
            <a:r>
              <a:rPr lang="en-US" sz="1600" dirty="0"/>
              <a:t>.</a:t>
            </a:r>
          </a:p>
          <a:p>
            <a:pPr algn="l"/>
            <a:endParaRPr lang="en-US" sz="1600" dirty="0"/>
          </a:p>
          <a:p>
            <a:pPr algn="l"/>
            <a:endParaRPr lang="en-US" sz="1600" dirty="0"/>
          </a:p>
          <a:p>
            <a:pPr algn="l"/>
            <a:r>
              <a:rPr lang="en-US" sz="1600" dirty="0"/>
              <a:t>And you are done! The results for the 1</a:t>
            </a:r>
            <a:r>
              <a:rPr lang="en-US" sz="1600" baseline="30000" dirty="0"/>
              <a:t>st</a:t>
            </a:r>
            <a:r>
              <a:rPr lang="en-US" sz="1600" dirty="0"/>
              <a:t> phase of the competition will be released </a:t>
            </a:r>
            <a:r>
              <a:rPr lang="en-US" sz="1600" b="1" dirty="0">
                <a:highlight>
                  <a:srgbClr val="FFFF00"/>
                </a:highlight>
              </a:rPr>
              <a:t>by 7</a:t>
            </a:r>
            <a:r>
              <a:rPr lang="en-US" sz="1600" b="1" baseline="30000" dirty="0">
                <a:highlight>
                  <a:srgbClr val="FFFF00"/>
                </a:highlight>
              </a:rPr>
              <a:t>th</a:t>
            </a:r>
            <a:r>
              <a:rPr lang="en-US" sz="1600" b="1" dirty="0">
                <a:highlight>
                  <a:srgbClr val="FFFF00"/>
                </a:highlight>
              </a:rPr>
              <a:t> August 2023</a:t>
            </a:r>
            <a:r>
              <a:rPr lang="en-US" sz="1600" dirty="0"/>
              <a:t>. All teams will be notified of their results by email, after which, shortlisted teams can immediately start preparing for the final presentation.</a:t>
            </a:r>
          </a:p>
        </p:txBody>
      </p:sp>
    </p:spTree>
    <p:extLst>
      <p:ext uri="{BB962C8B-B14F-4D97-AF65-F5344CB8AC3E}">
        <p14:creationId xmlns:p14="http://schemas.microsoft.com/office/powerpoint/2010/main" val="1452659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556A7-14D2-164C-CAEF-43E6AA1F2C73}"/>
              </a:ext>
            </a:extLst>
          </p:cNvPr>
          <p:cNvSpPr>
            <a:spLocks noGrp="1"/>
          </p:cNvSpPr>
          <p:nvPr>
            <p:ph type="sldNum" sz="quarter" idx="17"/>
          </p:nvPr>
        </p:nvSpPr>
        <p:spPr/>
        <p:txBody>
          <a:bodyPr/>
          <a:lstStyle/>
          <a:p>
            <a:fld id="{43A204BC-C5BA-4EF4-ABC8-D45123A0C528}" type="slidenum">
              <a:rPr lang="en-GB" smtClean="0"/>
              <a:pPr/>
              <a:t>11</a:t>
            </a:fld>
            <a:endParaRPr lang="en-GB"/>
          </a:p>
        </p:txBody>
      </p:sp>
      <p:sp>
        <p:nvSpPr>
          <p:cNvPr id="6" name="Date Placeholder 5">
            <a:extLst>
              <a:ext uri="{FF2B5EF4-FFF2-40B4-BE49-F238E27FC236}">
                <a16:creationId xmlns:a16="http://schemas.microsoft.com/office/drawing/2014/main" id="{3D5E696B-0D80-942E-4ABE-9ADA3CC6CEFA}"/>
              </a:ext>
            </a:extLst>
          </p:cNvPr>
          <p:cNvSpPr>
            <a:spLocks noGrp="1"/>
          </p:cNvSpPr>
          <p:nvPr>
            <p:ph type="dt" sz="half" idx="15"/>
          </p:nvPr>
        </p:nvSpPr>
        <p:spPr/>
        <p:txBody>
          <a:bodyPr/>
          <a:lstStyle/>
          <a:p>
            <a:endParaRPr lang="en-GB"/>
          </a:p>
        </p:txBody>
      </p:sp>
      <p:sp>
        <p:nvSpPr>
          <p:cNvPr id="13" name="TextBox 12">
            <a:extLst>
              <a:ext uri="{FF2B5EF4-FFF2-40B4-BE49-F238E27FC236}">
                <a16:creationId xmlns:a16="http://schemas.microsoft.com/office/drawing/2014/main" id="{3CC20AFD-B2DA-09DA-548C-B8341710503F}"/>
              </a:ext>
            </a:extLst>
          </p:cNvPr>
          <p:cNvSpPr txBox="1"/>
          <p:nvPr/>
        </p:nvSpPr>
        <p:spPr>
          <a:xfrm>
            <a:off x="49288" y="-58829"/>
            <a:ext cx="12093423" cy="1156949"/>
          </a:xfrm>
          <a:prstGeom prst="rect">
            <a:avLst/>
          </a:prstGeom>
          <a:noFill/>
        </p:spPr>
        <p:txBody>
          <a:bodyPr wrap="square" lIns="237600" tIns="237600" rIns="237600" bIns="237600" rtlCol="0">
            <a:spAutoFit/>
          </a:bodyPr>
          <a:lstStyle/>
          <a:p>
            <a:pPr algn="l"/>
            <a:r>
              <a:rPr lang="en-US" sz="2400" dirty="0">
                <a:latin typeface="+mj-lt"/>
              </a:rPr>
              <a:t>Datasets Provided</a:t>
            </a:r>
          </a:p>
          <a:p>
            <a:pPr algn="l"/>
            <a:endParaRPr lang="en-SG" sz="2000" dirty="0"/>
          </a:p>
        </p:txBody>
      </p:sp>
      <p:sp>
        <p:nvSpPr>
          <p:cNvPr id="2" name="TextBox 1">
            <a:extLst>
              <a:ext uri="{FF2B5EF4-FFF2-40B4-BE49-F238E27FC236}">
                <a16:creationId xmlns:a16="http://schemas.microsoft.com/office/drawing/2014/main" id="{DF58642F-6108-8C99-30F0-231273368A74}"/>
              </a:ext>
            </a:extLst>
          </p:cNvPr>
          <p:cNvSpPr txBox="1"/>
          <p:nvPr/>
        </p:nvSpPr>
        <p:spPr>
          <a:xfrm>
            <a:off x="49288" y="519645"/>
            <a:ext cx="12093423" cy="3680717"/>
          </a:xfrm>
          <a:prstGeom prst="rect">
            <a:avLst/>
          </a:prstGeom>
          <a:noFill/>
        </p:spPr>
        <p:txBody>
          <a:bodyPr wrap="square" lIns="237600" tIns="237600" rIns="237600" bIns="237600" rtlCol="0">
            <a:spAutoFit/>
          </a:bodyPr>
          <a:lstStyle/>
          <a:p>
            <a:pPr algn="l"/>
            <a:r>
              <a:rPr lang="en-SG" sz="1600" dirty="0"/>
              <a:t>You are provided with two supporting datasets inside a zip file named ‘</a:t>
            </a:r>
            <a:r>
              <a:rPr lang="en-US" sz="1600" b="1" dirty="0">
                <a:solidFill>
                  <a:schemeClr val="accent2">
                    <a:lumMod val="50000"/>
                    <a:lumOff val="50000"/>
                  </a:schemeClr>
                </a:solidFill>
              </a:rPr>
              <a:t>SMU DSA Society x Maersk Case Competition 2023 Datasets.zip</a:t>
            </a:r>
            <a:r>
              <a:rPr lang="en-US" sz="1600" dirty="0">
                <a:solidFill>
                  <a:schemeClr val="accent2">
                    <a:lumMod val="50000"/>
                    <a:lumOff val="50000"/>
                  </a:schemeClr>
                </a:solidFill>
              </a:rPr>
              <a:t>’</a:t>
            </a:r>
            <a:r>
              <a:rPr lang="en-US" sz="1600" dirty="0"/>
              <a:t>:</a:t>
            </a:r>
            <a:endParaRPr lang="en-SG" sz="1600" dirty="0"/>
          </a:p>
          <a:p>
            <a:pPr algn="l"/>
            <a:endParaRPr lang="en-SG" sz="1600" dirty="0"/>
          </a:p>
          <a:p>
            <a:pPr marL="342900" indent="-342900" algn="l">
              <a:buFont typeface="+mj-lt"/>
              <a:buAutoNum type="arabicParenR"/>
            </a:pPr>
            <a:r>
              <a:rPr lang="en-US" sz="1600" dirty="0"/>
              <a:t>‘</a:t>
            </a:r>
            <a:r>
              <a:rPr lang="en-US" sz="1600" b="1" dirty="0"/>
              <a:t>Airline Passenger Satisfaction.csv</a:t>
            </a:r>
            <a:r>
              <a:rPr lang="en-US" sz="1600" dirty="0"/>
              <a:t>’ – This dataset documents the ratings of 129,880 unique airline passengers of a fictional airline. Ratings are categorized into different aspects of the airline’s service and an overall satisfaction score that indicates overall passenger satisfaction.</a:t>
            </a:r>
          </a:p>
          <a:p>
            <a:pPr marL="342900" indent="-342900" algn="l">
              <a:buFont typeface="+mj-lt"/>
              <a:buAutoNum type="arabicParenR"/>
            </a:pPr>
            <a:endParaRPr lang="en-US" sz="1600" dirty="0"/>
          </a:p>
          <a:p>
            <a:pPr marL="342900" indent="-342900" algn="l">
              <a:buFont typeface="+mj-lt"/>
              <a:buAutoNum type="arabicParenR"/>
            </a:pPr>
            <a:r>
              <a:rPr lang="en-US" sz="1600" dirty="0"/>
              <a:t>‘</a:t>
            </a:r>
            <a:r>
              <a:rPr lang="en-US" sz="1600" b="1" dirty="0"/>
              <a:t>Voice of Customer.csv</a:t>
            </a:r>
            <a:r>
              <a:rPr lang="en-US" sz="1600" dirty="0"/>
              <a:t>’ – This dataset extracts the </a:t>
            </a:r>
            <a:r>
              <a:rPr lang="en-SG" sz="1600" dirty="0"/>
              <a:t>verbatim feedback of the lowest scoring airline passengers (i.e., passengers with a satisfaction score of 0 – 4). There are 14,933 unique passengers with a satisfaction score of 0 – 4.</a:t>
            </a:r>
          </a:p>
          <a:p>
            <a:pPr algn="l"/>
            <a:endParaRPr lang="en-SG" sz="1600" dirty="0"/>
          </a:p>
          <a:p>
            <a:pPr algn="l"/>
            <a:r>
              <a:rPr lang="en-SG" sz="1600" dirty="0"/>
              <a:t>For more detailed information about each column of the datasets, refer to the Data Dictionary segment at the end of this slide deck. You are also free to do additional research on Maersk and the shipping/airfreight industry to supplement your model. However, the two above-mentioned datasets should form the basis of your findings.</a:t>
            </a:r>
            <a:endParaRPr lang="en-US" sz="1600" dirty="0"/>
          </a:p>
        </p:txBody>
      </p:sp>
      <p:pic>
        <p:nvPicPr>
          <p:cNvPr id="4" name="Picture 3">
            <a:extLst>
              <a:ext uri="{FF2B5EF4-FFF2-40B4-BE49-F238E27FC236}">
                <a16:creationId xmlns:a16="http://schemas.microsoft.com/office/drawing/2014/main" id="{13DEC0A7-DFAA-5BF1-4595-43B9327EDF1F}"/>
              </a:ext>
            </a:extLst>
          </p:cNvPr>
          <p:cNvPicPr>
            <a:picLocks noChangeAspect="1"/>
          </p:cNvPicPr>
          <p:nvPr/>
        </p:nvPicPr>
        <p:blipFill>
          <a:blip r:embed="rId2"/>
          <a:stretch>
            <a:fillRect/>
          </a:stretch>
        </p:blipFill>
        <p:spPr>
          <a:xfrm>
            <a:off x="6226627" y="4286003"/>
            <a:ext cx="3470331" cy="2277094"/>
          </a:xfrm>
          <a:prstGeom prst="rect">
            <a:avLst/>
          </a:prstGeom>
        </p:spPr>
      </p:pic>
      <p:pic>
        <p:nvPicPr>
          <p:cNvPr id="8" name="Picture 7">
            <a:extLst>
              <a:ext uri="{FF2B5EF4-FFF2-40B4-BE49-F238E27FC236}">
                <a16:creationId xmlns:a16="http://schemas.microsoft.com/office/drawing/2014/main" id="{ABD124E6-4F4D-0594-717F-A753D283B9DD}"/>
              </a:ext>
            </a:extLst>
          </p:cNvPr>
          <p:cNvPicPr>
            <a:picLocks noChangeAspect="1"/>
          </p:cNvPicPr>
          <p:nvPr/>
        </p:nvPicPr>
        <p:blipFill>
          <a:blip r:embed="rId3"/>
          <a:stretch>
            <a:fillRect/>
          </a:stretch>
        </p:blipFill>
        <p:spPr>
          <a:xfrm>
            <a:off x="2495042" y="4286003"/>
            <a:ext cx="1863929" cy="2272281"/>
          </a:xfrm>
          <a:prstGeom prst="rect">
            <a:avLst/>
          </a:prstGeom>
        </p:spPr>
      </p:pic>
      <p:cxnSp>
        <p:nvCxnSpPr>
          <p:cNvPr id="10" name="Straight Arrow Connector 9">
            <a:extLst>
              <a:ext uri="{FF2B5EF4-FFF2-40B4-BE49-F238E27FC236}">
                <a16:creationId xmlns:a16="http://schemas.microsoft.com/office/drawing/2014/main" id="{9CC09563-2F02-7C9E-47A2-3609A01FBBA6}"/>
              </a:ext>
            </a:extLst>
          </p:cNvPr>
          <p:cNvCxnSpPr/>
          <p:nvPr/>
        </p:nvCxnSpPr>
        <p:spPr>
          <a:xfrm>
            <a:off x="4572000" y="5410200"/>
            <a:ext cx="1524000"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876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BC2F-416A-4361-B35A-F7BA7CD3F4E8}"/>
              </a:ext>
            </a:extLst>
          </p:cNvPr>
          <p:cNvSpPr>
            <a:spLocks noGrp="1"/>
          </p:cNvSpPr>
          <p:nvPr>
            <p:ph type="ctrTitle"/>
          </p:nvPr>
        </p:nvSpPr>
        <p:spPr/>
        <p:txBody>
          <a:bodyPr/>
          <a:lstStyle/>
          <a:p>
            <a:endParaRPr lang="en-SG"/>
          </a:p>
        </p:txBody>
      </p:sp>
      <p:sp>
        <p:nvSpPr>
          <p:cNvPr id="10" name="Picture Placeholder 9">
            <a:extLst>
              <a:ext uri="{FF2B5EF4-FFF2-40B4-BE49-F238E27FC236}">
                <a16:creationId xmlns:a16="http://schemas.microsoft.com/office/drawing/2014/main" id="{C874BAD3-1F9B-4018-BA69-C57836C0E84D}"/>
              </a:ext>
            </a:extLst>
          </p:cNvPr>
          <p:cNvSpPr>
            <a:spLocks noGrp="1"/>
          </p:cNvSpPr>
          <p:nvPr>
            <p:ph type="pic" sz="quarter" idx="13"/>
          </p:nvPr>
        </p:nvSpPr>
        <p:spPr>
          <a:xfrm>
            <a:off x="6218238" y="492125"/>
            <a:ext cx="5472112" cy="5145088"/>
          </a:xfrm>
        </p:spPr>
        <p:txBody>
          <a:bodyPr/>
          <a:lstStyle/>
          <a:p>
            <a:endParaRPr lang="en-SG"/>
          </a:p>
        </p:txBody>
      </p:sp>
      <p:sp>
        <p:nvSpPr>
          <p:cNvPr id="4" name="Text Placeholder 3">
            <a:extLst>
              <a:ext uri="{FF2B5EF4-FFF2-40B4-BE49-F238E27FC236}">
                <a16:creationId xmlns:a16="http://schemas.microsoft.com/office/drawing/2014/main" id="{7ADEA743-B245-4CCF-A2EA-5F4EBBF69BFD}"/>
              </a:ext>
            </a:extLst>
          </p:cNvPr>
          <p:cNvSpPr>
            <a:spLocks noGrp="1"/>
          </p:cNvSpPr>
          <p:nvPr>
            <p:ph type="body" sz="quarter" idx="18"/>
          </p:nvPr>
        </p:nvSpPr>
        <p:spPr/>
        <p:txBody>
          <a:bodyPr/>
          <a:lstStyle/>
          <a:p>
            <a:endParaRPr lang="en-SG"/>
          </a:p>
        </p:txBody>
      </p:sp>
      <p:sp>
        <p:nvSpPr>
          <p:cNvPr id="5" name="Date Placeholder 4">
            <a:extLst>
              <a:ext uri="{FF2B5EF4-FFF2-40B4-BE49-F238E27FC236}">
                <a16:creationId xmlns:a16="http://schemas.microsoft.com/office/drawing/2014/main" id="{A40C2931-CBE9-4BFC-A1E2-BFDDA4C9C77F}"/>
              </a:ext>
            </a:extLst>
          </p:cNvPr>
          <p:cNvSpPr>
            <a:spLocks noGrp="1"/>
          </p:cNvSpPr>
          <p:nvPr>
            <p:ph type="dt" sz="half" idx="15"/>
          </p:nvPr>
        </p:nvSpPr>
        <p:spPr/>
        <p:txBody>
          <a:bodyPr/>
          <a:lstStyle/>
          <a:p>
            <a:endParaRPr lang="en-GB"/>
          </a:p>
        </p:txBody>
      </p:sp>
      <p:sp>
        <p:nvSpPr>
          <p:cNvPr id="6" name="Footer Placeholder 5">
            <a:extLst>
              <a:ext uri="{FF2B5EF4-FFF2-40B4-BE49-F238E27FC236}">
                <a16:creationId xmlns:a16="http://schemas.microsoft.com/office/drawing/2014/main" id="{F0C5921D-2DEF-455E-A83F-C35AB003067A}"/>
              </a:ext>
            </a:extLst>
          </p:cNvPr>
          <p:cNvSpPr>
            <a:spLocks noGrp="1"/>
          </p:cNvSpPr>
          <p:nvPr>
            <p:ph type="ftr" sz="quarter" idx="16"/>
          </p:nvPr>
        </p:nvSpPr>
        <p:spPr/>
        <p:txBody>
          <a:bodyPr/>
          <a:lstStyle/>
          <a:p>
            <a:r>
              <a:rPr lang="en-GB"/>
              <a:t>Insert presentation title via Header &amp; Footer</a:t>
            </a:r>
          </a:p>
        </p:txBody>
      </p:sp>
      <p:sp>
        <p:nvSpPr>
          <p:cNvPr id="7" name="Slide Number Placeholder 6">
            <a:extLst>
              <a:ext uri="{FF2B5EF4-FFF2-40B4-BE49-F238E27FC236}">
                <a16:creationId xmlns:a16="http://schemas.microsoft.com/office/drawing/2014/main" id="{C9F2F417-046F-4210-994A-AAB2FB2EB51A}"/>
              </a:ext>
            </a:extLst>
          </p:cNvPr>
          <p:cNvSpPr>
            <a:spLocks noGrp="1"/>
          </p:cNvSpPr>
          <p:nvPr>
            <p:ph type="sldNum" sz="quarter" idx="17"/>
          </p:nvPr>
        </p:nvSpPr>
        <p:spPr/>
        <p:txBody>
          <a:bodyPr/>
          <a:lstStyle/>
          <a:p>
            <a:r>
              <a:rPr lang="en-GB"/>
              <a:t>.</a:t>
            </a:r>
          </a:p>
        </p:txBody>
      </p:sp>
      <p:pic>
        <p:nvPicPr>
          <p:cNvPr id="9" name="Picture 8">
            <a:extLst>
              <a:ext uri="{FF2B5EF4-FFF2-40B4-BE49-F238E27FC236}">
                <a16:creationId xmlns:a16="http://schemas.microsoft.com/office/drawing/2014/main" id="{00DABBEB-232B-4871-9BBC-40063436CE3D}"/>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l="4149" t="3206" r="12178"/>
          <a:stretch/>
        </p:blipFill>
        <p:spPr>
          <a:xfrm>
            <a:off x="0" y="0"/>
            <a:ext cx="12192000" cy="6857999"/>
          </a:xfrm>
          <a:prstGeom prst="rect">
            <a:avLst/>
          </a:prstGeom>
        </p:spPr>
      </p:pic>
      <p:sp>
        <p:nvSpPr>
          <p:cNvPr id="11" name="TextBox 10">
            <a:extLst>
              <a:ext uri="{FF2B5EF4-FFF2-40B4-BE49-F238E27FC236}">
                <a16:creationId xmlns:a16="http://schemas.microsoft.com/office/drawing/2014/main" id="{77CC0F39-E2BB-4B3B-A6E7-ECB6706F958E}"/>
              </a:ext>
            </a:extLst>
          </p:cNvPr>
          <p:cNvSpPr txBox="1"/>
          <p:nvPr/>
        </p:nvSpPr>
        <p:spPr>
          <a:xfrm>
            <a:off x="280554" y="4129754"/>
            <a:ext cx="8779914" cy="972283"/>
          </a:xfrm>
          <a:prstGeom prst="rect">
            <a:avLst/>
          </a:prstGeom>
          <a:noFill/>
        </p:spPr>
        <p:txBody>
          <a:bodyPr wrap="square" lIns="237600" tIns="237600" rIns="237600" bIns="237600" rtlCol="0">
            <a:spAutoFit/>
          </a:bodyPr>
          <a:lstStyle/>
          <a:p>
            <a:pPr algn="l"/>
            <a:r>
              <a:rPr lang="en-SG" sz="3200" b="1" dirty="0">
                <a:solidFill>
                  <a:schemeClr val="bg1"/>
                </a:solidFill>
                <a:latin typeface="+mj-lt"/>
              </a:rPr>
              <a:t>Data Dictionary</a:t>
            </a:r>
            <a:endParaRPr lang="en-SG" sz="3200" dirty="0">
              <a:solidFill>
                <a:schemeClr val="bg1"/>
              </a:solidFill>
              <a:latin typeface="+mj-lt"/>
            </a:endParaRPr>
          </a:p>
        </p:txBody>
      </p:sp>
    </p:spTree>
    <p:extLst>
      <p:ext uri="{BB962C8B-B14F-4D97-AF65-F5344CB8AC3E}">
        <p14:creationId xmlns:p14="http://schemas.microsoft.com/office/powerpoint/2010/main" val="78540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556A7-14D2-164C-CAEF-43E6AA1F2C73}"/>
              </a:ext>
            </a:extLst>
          </p:cNvPr>
          <p:cNvSpPr>
            <a:spLocks noGrp="1"/>
          </p:cNvSpPr>
          <p:nvPr>
            <p:ph type="sldNum" sz="quarter" idx="17"/>
          </p:nvPr>
        </p:nvSpPr>
        <p:spPr/>
        <p:txBody>
          <a:bodyPr/>
          <a:lstStyle/>
          <a:p>
            <a:fld id="{43A204BC-C5BA-4EF4-ABC8-D45123A0C528}" type="slidenum">
              <a:rPr lang="en-GB" smtClean="0"/>
              <a:pPr/>
              <a:t>13</a:t>
            </a:fld>
            <a:endParaRPr lang="en-GB"/>
          </a:p>
        </p:txBody>
      </p:sp>
      <p:sp>
        <p:nvSpPr>
          <p:cNvPr id="6" name="Date Placeholder 5">
            <a:extLst>
              <a:ext uri="{FF2B5EF4-FFF2-40B4-BE49-F238E27FC236}">
                <a16:creationId xmlns:a16="http://schemas.microsoft.com/office/drawing/2014/main" id="{3D5E696B-0D80-942E-4ABE-9ADA3CC6CEFA}"/>
              </a:ext>
            </a:extLst>
          </p:cNvPr>
          <p:cNvSpPr>
            <a:spLocks noGrp="1"/>
          </p:cNvSpPr>
          <p:nvPr>
            <p:ph type="dt" sz="half" idx="15"/>
          </p:nvPr>
        </p:nvSpPr>
        <p:spPr/>
        <p:txBody>
          <a:bodyPr/>
          <a:lstStyle/>
          <a:p>
            <a:endParaRPr lang="en-GB"/>
          </a:p>
        </p:txBody>
      </p:sp>
      <p:sp>
        <p:nvSpPr>
          <p:cNvPr id="13" name="TextBox 12">
            <a:extLst>
              <a:ext uri="{FF2B5EF4-FFF2-40B4-BE49-F238E27FC236}">
                <a16:creationId xmlns:a16="http://schemas.microsoft.com/office/drawing/2014/main" id="{3CC20AFD-B2DA-09DA-548C-B8341710503F}"/>
              </a:ext>
            </a:extLst>
          </p:cNvPr>
          <p:cNvSpPr txBox="1"/>
          <p:nvPr/>
        </p:nvSpPr>
        <p:spPr>
          <a:xfrm>
            <a:off x="49288" y="-58829"/>
            <a:ext cx="12093423" cy="1156949"/>
          </a:xfrm>
          <a:prstGeom prst="rect">
            <a:avLst/>
          </a:prstGeom>
          <a:noFill/>
        </p:spPr>
        <p:txBody>
          <a:bodyPr wrap="square" lIns="237600" tIns="237600" rIns="237600" bIns="237600" rtlCol="0">
            <a:spAutoFit/>
          </a:bodyPr>
          <a:lstStyle/>
          <a:p>
            <a:pPr algn="l"/>
            <a:r>
              <a:rPr lang="en-US" sz="2400" dirty="0">
                <a:latin typeface="+mj-lt"/>
              </a:rPr>
              <a:t>Data Dictionary</a:t>
            </a:r>
          </a:p>
          <a:p>
            <a:pPr algn="l"/>
            <a:endParaRPr lang="en-SG" sz="2000" dirty="0"/>
          </a:p>
        </p:txBody>
      </p:sp>
      <p:graphicFrame>
        <p:nvGraphicFramePr>
          <p:cNvPr id="2" name="Table 2">
            <a:extLst>
              <a:ext uri="{FF2B5EF4-FFF2-40B4-BE49-F238E27FC236}">
                <a16:creationId xmlns:a16="http://schemas.microsoft.com/office/drawing/2014/main" id="{232B0677-9FA6-8AA5-DB1B-65DF6EE5A743}"/>
              </a:ext>
            </a:extLst>
          </p:cNvPr>
          <p:cNvGraphicFramePr>
            <a:graphicFrameLocks noGrp="1"/>
          </p:cNvGraphicFramePr>
          <p:nvPr>
            <p:extLst>
              <p:ext uri="{D42A27DB-BD31-4B8C-83A1-F6EECF244321}">
                <p14:modId xmlns:p14="http://schemas.microsoft.com/office/powerpoint/2010/main" val="3791633596"/>
              </p:ext>
            </p:extLst>
          </p:nvPr>
        </p:nvGraphicFramePr>
        <p:xfrm>
          <a:off x="502197" y="883920"/>
          <a:ext cx="11412712" cy="5125720"/>
        </p:xfrm>
        <a:graphic>
          <a:graphicData uri="http://schemas.openxmlformats.org/drawingml/2006/table">
            <a:tbl>
              <a:tblPr firstRow="1" bandRow="1">
                <a:tableStyleId>{3B4B98B0-60AC-42C2-AFA5-B58CD77FA1E5}</a:tableStyleId>
              </a:tblPr>
              <a:tblGrid>
                <a:gridCol w="3487912">
                  <a:extLst>
                    <a:ext uri="{9D8B030D-6E8A-4147-A177-3AD203B41FA5}">
                      <a16:colId xmlns:a16="http://schemas.microsoft.com/office/drawing/2014/main" val="1790270811"/>
                    </a:ext>
                  </a:extLst>
                </a:gridCol>
                <a:gridCol w="7924800">
                  <a:extLst>
                    <a:ext uri="{9D8B030D-6E8A-4147-A177-3AD203B41FA5}">
                      <a16:colId xmlns:a16="http://schemas.microsoft.com/office/drawing/2014/main" val="3913028188"/>
                    </a:ext>
                  </a:extLst>
                </a:gridCol>
              </a:tblGrid>
              <a:tr h="129941">
                <a:tc>
                  <a:txBody>
                    <a:bodyPr/>
                    <a:lstStyle/>
                    <a:p>
                      <a:pPr algn="ctr"/>
                      <a:r>
                        <a:rPr lang="en-US" sz="1400" dirty="0"/>
                        <a:t>Column</a:t>
                      </a:r>
                      <a:endParaRPr lang="en-SG" sz="1400" dirty="0"/>
                    </a:p>
                  </a:txBody>
                  <a:tcPr/>
                </a:tc>
                <a:tc>
                  <a:txBody>
                    <a:bodyPr/>
                    <a:lstStyle/>
                    <a:p>
                      <a:pPr algn="ctr"/>
                      <a:r>
                        <a:rPr lang="en-US" sz="1400" dirty="0"/>
                        <a:t>Interpretation</a:t>
                      </a:r>
                      <a:endParaRPr lang="en-SG" sz="1400" dirty="0"/>
                    </a:p>
                  </a:txBody>
                  <a:tcPr/>
                </a:tc>
                <a:extLst>
                  <a:ext uri="{0D108BD9-81ED-4DB2-BD59-A6C34878D82A}">
                    <a16:rowId xmlns:a16="http://schemas.microsoft.com/office/drawing/2014/main" val="3399547779"/>
                  </a:ext>
                </a:extLst>
              </a:tr>
              <a:tr h="370840">
                <a:tc>
                  <a:txBody>
                    <a:bodyPr/>
                    <a:lstStyle/>
                    <a:p>
                      <a:pPr algn="l"/>
                      <a:r>
                        <a:rPr lang="en-US" sz="1400" dirty="0"/>
                        <a:t>Gender</a:t>
                      </a:r>
                      <a:endParaRPr lang="en-SG" sz="1400" dirty="0"/>
                    </a:p>
                  </a:txBody>
                  <a:tcPr/>
                </a:tc>
                <a:tc>
                  <a:txBody>
                    <a:bodyPr/>
                    <a:lstStyle/>
                    <a:p>
                      <a:pPr algn="l"/>
                      <a:r>
                        <a:rPr lang="en-US" sz="1400" dirty="0"/>
                        <a:t>Passenger gender</a:t>
                      </a:r>
                      <a:endParaRPr lang="en-SG" sz="1400" dirty="0"/>
                    </a:p>
                  </a:txBody>
                  <a:tcPr/>
                </a:tc>
                <a:extLst>
                  <a:ext uri="{0D108BD9-81ED-4DB2-BD59-A6C34878D82A}">
                    <a16:rowId xmlns:a16="http://schemas.microsoft.com/office/drawing/2014/main" val="2711398281"/>
                  </a:ext>
                </a:extLst>
              </a:tr>
              <a:tr h="370840">
                <a:tc>
                  <a:txBody>
                    <a:bodyPr/>
                    <a:lstStyle/>
                    <a:p>
                      <a:pPr algn="l"/>
                      <a:r>
                        <a:rPr lang="en-US" sz="1400" dirty="0"/>
                        <a:t>Customer type</a:t>
                      </a:r>
                      <a:endParaRPr lang="en-SG" sz="1400" dirty="0"/>
                    </a:p>
                  </a:txBody>
                  <a:tcPr/>
                </a:tc>
                <a:tc>
                  <a:txBody>
                    <a:bodyPr/>
                    <a:lstStyle/>
                    <a:p>
                      <a:pPr algn="l"/>
                      <a:r>
                        <a:rPr lang="en-US" sz="1400" dirty="0"/>
                        <a:t>Customer loyalty</a:t>
                      </a:r>
                      <a:endParaRPr lang="en-SG" sz="1400" dirty="0"/>
                    </a:p>
                  </a:txBody>
                  <a:tcPr/>
                </a:tc>
                <a:extLst>
                  <a:ext uri="{0D108BD9-81ED-4DB2-BD59-A6C34878D82A}">
                    <a16:rowId xmlns:a16="http://schemas.microsoft.com/office/drawing/2014/main" val="4128592693"/>
                  </a:ext>
                </a:extLst>
              </a:tr>
              <a:tr h="370840">
                <a:tc>
                  <a:txBody>
                    <a:bodyPr/>
                    <a:lstStyle/>
                    <a:p>
                      <a:pPr algn="l"/>
                      <a:r>
                        <a:rPr lang="en-US" sz="1400" dirty="0"/>
                        <a:t>Age</a:t>
                      </a:r>
                      <a:endParaRPr lang="en-SG" sz="1400" dirty="0"/>
                    </a:p>
                  </a:txBody>
                  <a:tcPr/>
                </a:tc>
                <a:tc>
                  <a:txBody>
                    <a:bodyPr/>
                    <a:lstStyle/>
                    <a:p>
                      <a:pPr algn="l"/>
                      <a:r>
                        <a:rPr lang="en-US" sz="1400" dirty="0"/>
                        <a:t>Actual age of passengers</a:t>
                      </a:r>
                      <a:endParaRPr lang="en-SG" sz="1400" dirty="0"/>
                    </a:p>
                  </a:txBody>
                  <a:tcPr/>
                </a:tc>
                <a:extLst>
                  <a:ext uri="{0D108BD9-81ED-4DB2-BD59-A6C34878D82A}">
                    <a16:rowId xmlns:a16="http://schemas.microsoft.com/office/drawing/2014/main" val="4284838603"/>
                  </a:ext>
                </a:extLst>
              </a:tr>
              <a:tr h="370840">
                <a:tc>
                  <a:txBody>
                    <a:bodyPr/>
                    <a:lstStyle/>
                    <a:p>
                      <a:pPr algn="l"/>
                      <a:r>
                        <a:rPr lang="en-US" sz="1400" dirty="0"/>
                        <a:t>Type of travel</a:t>
                      </a:r>
                      <a:endParaRPr lang="en-SG" sz="1400" dirty="0"/>
                    </a:p>
                  </a:txBody>
                  <a:tcPr/>
                </a:tc>
                <a:tc>
                  <a:txBody>
                    <a:bodyPr/>
                    <a:lstStyle/>
                    <a:p>
                      <a:pPr algn="l"/>
                      <a:r>
                        <a:rPr lang="en-US" sz="1400" dirty="0"/>
                        <a:t>Purpose of the passenger flight</a:t>
                      </a:r>
                      <a:endParaRPr lang="en-SG" sz="1400" dirty="0"/>
                    </a:p>
                  </a:txBody>
                  <a:tcPr/>
                </a:tc>
                <a:extLst>
                  <a:ext uri="{0D108BD9-81ED-4DB2-BD59-A6C34878D82A}">
                    <a16:rowId xmlns:a16="http://schemas.microsoft.com/office/drawing/2014/main" val="1266051354"/>
                  </a:ext>
                </a:extLst>
              </a:tr>
              <a:tr h="370840">
                <a:tc>
                  <a:txBody>
                    <a:bodyPr/>
                    <a:lstStyle/>
                    <a:p>
                      <a:pPr algn="l"/>
                      <a:r>
                        <a:rPr lang="en-US" sz="1400" dirty="0"/>
                        <a:t>Class</a:t>
                      </a:r>
                      <a:endParaRPr lang="en-SG" sz="1400" dirty="0"/>
                    </a:p>
                  </a:txBody>
                  <a:tcPr/>
                </a:tc>
                <a:tc>
                  <a:txBody>
                    <a:bodyPr/>
                    <a:lstStyle/>
                    <a:p>
                      <a:pPr algn="l"/>
                      <a:r>
                        <a:rPr lang="en-US" sz="1400" dirty="0"/>
                        <a:t>Travel class in the plane of passengers</a:t>
                      </a:r>
                      <a:endParaRPr lang="en-SG" sz="1400" dirty="0"/>
                    </a:p>
                  </a:txBody>
                  <a:tcPr/>
                </a:tc>
                <a:extLst>
                  <a:ext uri="{0D108BD9-81ED-4DB2-BD59-A6C34878D82A}">
                    <a16:rowId xmlns:a16="http://schemas.microsoft.com/office/drawing/2014/main" val="1921066420"/>
                  </a:ext>
                </a:extLst>
              </a:tr>
              <a:tr h="370840">
                <a:tc>
                  <a:txBody>
                    <a:bodyPr/>
                    <a:lstStyle/>
                    <a:p>
                      <a:pPr algn="l"/>
                      <a:r>
                        <a:rPr lang="en-US" sz="1400" dirty="0"/>
                        <a:t>Flight distance</a:t>
                      </a:r>
                      <a:endParaRPr lang="en-SG" sz="1400" dirty="0"/>
                    </a:p>
                  </a:txBody>
                  <a:tcPr/>
                </a:tc>
                <a:tc>
                  <a:txBody>
                    <a:bodyPr/>
                    <a:lstStyle/>
                    <a:p>
                      <a:pPr algn="l"/>
                      <a:r>
                        <a:rPr lang="en-US" sz="1400" dirty="0"/>
                        <a:t>Distance of the journey</a:t>
                      </a:r>
                      <a:endParaRPr lang="en-SG" sz="1400" dirty="0"/>
                    </a:p>
                  </a:txBody>
                  <a:tcPr/>
                </a:tc>
                <a:extLst>
                  <a:ext uri="{0D108BD9-81ED-4DB2-BD59-A6C34878D82A}">
                    <a16:rowId xmlns:a16="http://schemas.microsoft.com/office/drawing/2014/main" val="512724768"/>
                  </a:ext>
                </a:extLst>
              </a:tr>
              <a:tr h="370840">
                <a:tc>
                  <a:txBody>
                    <a:bodyPr/>
                    <a:lstStyle/>
                    <a:p>
                      <a:pPr algn="l"/>
                      <a:r>
                        <a:rPr lang="en-US" sz="1400" dirty="0"/>
                        <a:t>Inflight </a:t>
                      </a:r>
                      <a:r>
                        <a:rPr lang="en-US" sz="1400" dirty="0" err="1"/>
                        <a:t>wifi</a:t>
                      </a:r>
                      <a:r>
                        <a:rPr lang="en-US" sz="1400" dirty="0"/>
                        <a:t> service</a:t>
                      </a:r>
                      <a:endParaRPr lang="en-SG" sz="1400" dirty="0"/>
                    </a:p>
                  </a:txBody>
                  <a:tcPr/>
                </a:tc>
                <a:tc>
                  <a:txBody>
                    <a:bodyPr/>
                    <a:lstStyle/>
                    <a:p>
                      <a:pPr algn="l"/>
                      <a:r>
                        <a:rPr lang="en-US" sz="1400" dirty="0"/>
                        <a:t>Satisfaction level of the inflight Wi-Fi service; 0 not applicable, 1-5 where 5 is most satisfied</a:t>
                      </a:r>
                      <a:endParaRPr lang="en-SG" sz="1400" dirty="0"/>
                    </a:p>
                  </a:txBody>
                  <a:tcPr/>
                </a:tc>
                <a:extLst>
                  <a:ext uri="{0D108BD9-81ED-4DB2-BD59-A6C34878D82A}">
                    <a16:rowId xmlns:a16="http://schemas.microsoft.com/office/drawing/2014/main" val="116176140"/>
                  </a:ext>
                </a:extLst>
              </a:tr>
              <a:tr h="370840">
                <a:tc>
                  <a:txBody>
                    <a:bodyPr/>
                    <a:lstStyle/>
                    <a:p>
                      <a:pPr algn="l"/>
                      <a:r>
                        <a:rPr lang="en-US" sz="1400" dirty="0"/>
                        <a:t>Departure/Arrival time convenient</a:t>
                      </a:r>
                      <a:endParaRPr lang="en-SG" sz="1400" dirty="0"/>
                    </a:p>
                  </a:txBody>
                  <a:tcPr/>
                </a:tc>
                <a:tc>
                  <a:txBody>
                    <a:bodyPr/>
                    <a:lstStyle/>
                    <a:p>
                      <a:pPr algn="l"/>
                      <a:r>
                        <a:rPr lang="en-US" sz="1400" dirty="0"/>
                        <a:t>Satisfaction level of Departure/Arrival time convenient</a:t>
                      </a:r>
                      <a:endParaRPr lang="en-SG" sz="1400" dirty="0"/>
                    </a:p>
                  </a:txBody>
                  <a:tcPr/>
                </a:tc>
                <a:extLst>
                  <a:ext uri="{0D108BD9-81ED-4DB2-BD59-A6C34878D82A}">
                    <a16:rowId xmlns:a16="http://schemas.microsoft.com/office/drawing/2014/main" val="2491007631"/>
                  </a:ext>
                </a:extLst>
              </a:tr>
              <a:tr h="370840">
                <a:tc>
                  <a:txBody>
                    <a:bodyPr/>
                    <a:lstStyle/>
                    <a:p>
                      <a:pPr algn="l"/>
                      <a:r>
                        <a:rPr lang="en-US" sz="1400" dirty="0"/>
                        <a:t>Ease of online booking</a:t>
                      </a:r>
                      <a:endParaRPr lang="en-SG" sz="1400" dirty="0"/>
                    </a:p>
                  </a:txBody>
                  <a:tcPr/>
                </a:tc>
                <a:tc>
                  <a:txBody>
                    <a:bodyPr/>
                    <a:lstStyle/>
                    <a:p>
                      <a:pPr algn="l"/>
                      <a:r>
                        <a:rPr lang="en-US" sz="1400" dirty="0"/>
                        <a:t>Satisfaction level of online booking</a:t>
                      </a:r>
                      <a:endParaRPr lang="en-SG" sz="1400" dirty="0"/>
                    </a:p>
                  </a:txBody>
                  <a:tcPr/>
                </a:tc>
                <a:extLst>
                  <a:ext uri="{0D108BD9-81ED-4DB2-BD59-A6C34878D82A}">
                    <a16:rowId xmlns:a16="http://schemas.microsoft.com/office/drawing/2014/main" val="4135390049"/>
                  </a:ext>
                </a:extLst>
              </a:tr>
              <a:tr h="370840">
                <a:tc>
                  <a:txBody>
                    <a:bodyPr/>
                    <a:lstStyle/>
                    <a:p>
                      <a:pPr algn="l"/>
                      <a:r>
                        <a:rPr lang="en-US" sz="1400" dirty="0"/>
                        <a:t>Gate location</a:t>
                      </a:r>
                      <a:endParaRPr lang="en-SG" sz="1400" dirty="0"/>
                    </a:p>
                  </a:txBody>
                  <a:tcPr/>
                </a:tc>
                <a:tc>
                  <a:txBody>
                    <a:bodyPr/>
                    <a:lstStyle/>
                    <a:p>
                      <a:pPr algn="l"/>
                      <a:r>
                        <a:rPr lang="en-US" sz="1400" dirty="0"/>
                        <a:t>Satisfaction level of gate location</a:t>
                      </a:r>
                      <a:endParaRPr lang="en-SG" sz="1400" dirty="0"/>
                    </a:p>
                  </a:txBody>
                  <a:tcPr/>
                </a:tc>
                <a:extLst>
                  <a:ext uri="{0D108BD9-81ED-4DB2-BD59-A6C34878D82A}">
                    <a16:rowId xmlns:a16="http://schemas.microsoft.com/office/drawing/2014/main" val="348872832"/>
                  </a:ext>
                </a:extLst>
              </a:tr>
              <a:tr h="370840">
                <a:tc>
                  <a:txBody>
                    <a:bodyPr/>
                    <a:lstStyle/>
                    <a:p>
                      <a:pPr algn="l"/>
                      <a:r>
                        <a:rPr lang="en-US" sz="1400" dirty="0"/>
                        <a:t>Food and drink</a:t>
                      </a:r>
                      <a:endParaRPr lang="en-SG" sz="1400" dirty="0"/>
                    </a:p>
                  </a:txBody>
                  <a:tcPr/>
                </a:tc>
                <a:tc>
                  <a:txBody>
                    <a:bodyPr/>
                    <a:lstStyle/>
                    <a:p>
                      <a:pPr algn="l"/>
                      <a:r>
                        <a:rPr lang="en-US" sz="1400" dirty="0"/>
                        <a:t>Satisfaction level of food and drink</a:t>
                      </a:r>
                      <a:endParaRPr lang="en-SG" sz="1400" dirty="0"/>
                    </a:p>
                  </a:txBody>
                  <a:tcPr/>
                </a:tc>
                <a:extLst>
                  <a:ext uri="{0D108BD9-81ED-4DB2-BD59-A6C34878D82A}">
                    <a16:rowId xmlns:a16="http://schemas.microsoft.com/office/drawing/2014/main" val="4129804741"/>
                  </a:ext>
                </a:extLst>
              </a:tr>
              <a:tr h="370840">
                <a:tc>
                  <a:txBody>
                    <a:bodyPr/>
                    <a:lstStyle/>
                    <a:p>
                      <a:pPr algn="l"/>
                      <a:r>
                        <a:rPr lang="en-US" sz="1400" dirty="0"/>
                        <a:t>Online boarding</a:t>
                      </a:r>
                      <a:endParaRPr lang="en-SG" sz="1400" dirty="0"/>
                    </a:p>
                  </a:txBody>
                  <a:tcPr/>
                </a:tc>
                <a:tc>
                  <a:txBody>
                    <a:bodyPr/>
                    <a:lstStyle/>
                    <a:p>
                      <a:pPr algn="l"/>
                      <a:r>
                        <a:rPr lang="en-US" sz="1400" dirty="0"/>
                        <a:t>Satisfaction level of online boarding</a:t>
                      </a:r>
                      <a:endParaRPr lang="en-SG" sz="1400" dirty="0"/>
                    </a:p>
                  </a:txBody>
                  <a:tcPr/>
                </a:tc>
                <a:extLst>
                  <a:ext uri="{0D108BD9-81ED-4DB2-BD59-A6C34878D82A}">
                    <a16:rowId xmlns:a16="http://schemas.microsoft.com/office/drawing/2014/main" val="1943724314"/>
                  </a:ext>
                </a:extLst>
              </a:tr>
              <a:tr h="370840">
                <a:tc>
                  <a:txBody>
                    <a:bodyPr/>
                    <a:lstStyle/>
                    <a:p>
                      <a:pPr algn="l"/>
                      <a:r>
                        <a:rPr lang="en-US" sz="1400" dirty="0"/>
                        <a:t>Seat comfort</a:t>
                      </a:r>
                      <a:endParaRPr lang="en-SG" sz="1400" dirty="0"/>
                    </a:p>
                  </a:txBody>
                  <a:tcPr/>
                </a:tc>
                <a:tc>
                  <a:txBody>
                    <a:bodyPr/>
                    <a:lstStyle/>
                    <a:p>
                      <a:pPr algn="l"/>
                      <a:r>
                        <a:rPr lang="en-US" sz="1400" dirty="0"/>
                        <a:t>Satisfaction level of seat comfort</a:t>
                      </a:r>
                      <a:endParaRPr lang="en-SG" sz="1400" dirty="0"/>
                    </a:p>
                  </a:txBody>
                  <a:tcPr/>
                </a:tc>
                <a:extLst>
                  <a:ext uri="{0D108BD9-81ED-4DB2-BD59-A6C34878D82A}">
                    <a16:rowId xmlns:a16="http://schemas.microsoft.com/office/drawing/2014/main" val="1872257020"/>
                  </a:ext>
                </a:extLst>
              </a:tr>
            </a:tbl>
          </a:graphicData>
        </a:graphic>
      </p:graphicFrame>
    </p:spTree>
    <p:extLst>
      <p:ext uri="{BB962C8B-B14F-4D97-AF65-F5344CB8AC3E}">
        <p14:creationId xmlns:p14="http://schemas.microsoft.com/office/powerpoint/2010/main" val="3489795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556A7-14D2-164C-CAEF-43E6AA1F2C73}"/>
              </a:ext>
            </a:extLst>
          </p:cNvPr>
          <p:cNvSpPr>
            <a:spLocks noGrp="1"/>
          </p:cNvSpPr>
          <p:nvPr>
            <p:ph type="sldNum" sz="quarter" idx="17"/>
          </p:nvPr>
        </p:nvSpPr>
        <p:spPr/>
        <p:txBody>
          <a:bodyPr/>
          <a:lstStyle/>
          <a:p>
            <a:fld id="{43A204BC-C5BA-4EF4-ABC8-D45123A0C528}" type="slidenum">
              <a:rPr lang="en-GB" smtClean="0"/>
              <a:pPr/>
              <a:t>14</a:t>
            </a:fld>
            <a:endParaRPr lang="en-GB"/>
          </a:p>
        </p:txBody>
      </p:sp>
      <p:sp>
        <p:nvSpPr>
          <p:cNvPr id="6" name="Date Placeholder 5">
            <a:extLst>
              <a:ext uri="{FF2B5EF4-FFF2-40B4-BE49-F238E27FC236}">
                <a16:creationId xmlns:a16="http://schemas.microsoft.com/office/drawing/2014/main" id="{3D5E696B-0D80-942E-4ABE-9ADA3CC6CEFA}"/>
              </a:ext>
            </a:extLst>
          </p:cNvPr>
          <p:cNvSpPr>
            <a:spLocks noGrp="1"/>
          </p:cNvSpPr>
          <p:nvPr>
            <p:ph type="dt" sz="half" idx="15"/>
          </p:nvPr>
        </p:nvSpPr>
        <p:spPr/>
        <p:txBody>
          <a:bodyPr/>
          <a:lstStyle/>
          <a:p>
            <a:endParaRPr lang="en-GB"/>
          </a:p>
        </p:txBody>
      </p:sp>
      <p:sp>
        <p:nvSpPr>
          <p:cNvPr id="13" name="TextBox 12">
            <a:extLst>
              <a:ext uri="{FF2B5EF4-FFF2-40B4-BE49-F238E27FC236}">
                <a16:creationId xmlns:a16="http://schemas.microsoft.com/office/drawing/2014/main" id="{3CC20AFD-B2DA-09DA-548C-B8341710503F}"/>
              </a:ext>
            </a:extLst>
          </p:cNvPr>
          <p:cNvSpPr txBox="1"/>
          <p:nvPr/>
        </p:nvSpPr>
        <p:spPr>
          <a:xfrm>
            <a:off x="49288" y="-58829"/>
            <a:ext cx="12093423" cy="1156949"/>
          </a:xfrm>
          <a:prstGeom prst="rect">
            <a:avLst/>
          </a:prstGeom>
          <a:noFill/>
        </p:spPr>
        <p:txBody>
          <a:bodyPr wrap="square" lIns="237600" tIns="237600" rIns="237600" bIns="237600" rtlCol="0">
            <a:spAutoFit/>
          </a:bodyPr>
          <a:lstStyle/>
          <a:p>
            <a:pPr algn="l"/>
            <a:r>
              <a:rPr lang="en-US" sz="2400" dirty="0">
                <a:latin typeface="+mj-lt"/>
              </a:rPr>
              <a:t>Data Dictionary</a:t>
            </a:r>
          </a:p>
          <a:p>
            <a:pPr algn="l"/>
            <a:endParaRPr lang="en-SG" sz="2000" dirty="0"/>
          </a:p>
        </p:txBody>
      </p:sp>
      <p:graphicFrame>
        <p:nvGraphicFramePr>
          <p:cNvPr id="2" name="Table 2">
            <a:extLst>
              <a:ext uri="{FF2B5EF4-FFF2-40B4-BE49-F238E27FC236}">
                <a16:creationId xmlns:a16="http://schemas.microsoft.com/office/drawing/2014/main" id="{232B0677-9FA6-8AA5-DB1B-65DF6EE5A743}"/>
              </a:ext>
            </a:extLst>
          </p:cNvPr>
          <p:cNvGraphicFramePr>
            <a:graphicFrameLocks noGrp="1"/>
          </p:cNvGraphicFramePr>
          <p:nvPr>
            <p:extLst>
              <p:ext uri="{D42A27DB-BD31-4B8C-83A1-F6EECF244321}">
                <p14:modId xmlns:p14="http://schemas.microsoft.com/office/powerpoint/2010/main" val="3628569640"/>
              </p:ext>
            </p:extLst>
          </p:nvPr>
        </p:nvGraphicFramePr>
        <p:xfrm>
          <a:off x="502197" y="883920"/>
          <a:ext cx="11412712" cy="5049520"/>
        </p:xfrm>
        <a:graphic>
          <a:graphicData uri="http://schemas.openxmlformats.org/drawingml/2006/table">
            <a:tbl>
              <a:tblPr firstRow="1" bandRow="1">
                <a:tableStyleId>{3B4B98B0-60AC-42C2-AFA5-B58CD77FA1E5}</a:tableStyleId>
              </a:tblPr>
              <a:tblGrid>
                <a:gridCol w="2559448">
                  <a:extLst>
                    <a:ext uri="{9D8B030D-6E8A-4147-A177-3AD203B41FA5}">
                      <a16:colId xmlns:a16="http://schemas.microsoft.com/office/drawing/2014/main" val="1790270811"/>
                    </a:ext>
                  </a:extLst>
                </a:gridCol>
                <a:gridCol w="8853264">
                  <a:extLst>
                    <a:ext uri="{9D8B030D-6E8A-4147-A177-3AD203B41FA5}">
                      <a16:colId xmlns:a16="http://schemas.microsoft.com/office/drawing/2014/main" val="3913028188"/>
                    </a:ext>
                  </a:extLst>
                </a:gridCol>
              </a:tblGrid>
              <a:tr h="129941">
                <a:tc>
                  <a:txBody>
                    <a:bodyPr/>
                    <a:lstStyle/>
                    <a:p>
                      <a:pPr algn="ctr"/>
                      <a:r>
                        <a:rPr lang="en-US" sz="1400" dirty="0"/>
                        <a:t>Column</a:t>
                      </a:r>
                      <a:endParaRPr lang="en-SG" sz="1400" dirty="0"/>
                    </a:p>
                  </a:txBody>
                  <a:tcPr/>
                </a:tc>
                <a:tc>
                  <a:txBody>
                    <a:bodyPr/>
                    <a:lstStyle/>
                    <a:p>
                      <a:pPr algn="ctr"/>
                      <a:r>
                        <a:rPr lang="en-US" sz="1400" dirty="0"/>
                        <a:t>Interpretation</a:t>
                      </a:r>
                      <a:endParaRPr lang="en-SG" sz="1400" dirty="0"/>
                    </a:p>
                  </a:txBody>
                  <a:tcPr/>
                </a:tc>
                <a:extLst>
                  <a:ext uri="{0D108BD9-81ED-4DB2-BD59-A6C34878D82A}">
                    <a16:rowId xmlns:a16="http://schemas.microsoft.com/office/drawing/2014/main" val="3399547779"/>
                  </a:ext>
                </a:extLst>
              </a:tr>
              <a:tr h="370840">
                <a:tc>
                  <a:txBody>
                    <a:bodyPr/>
                    <a:lstStyle/>
                    <a:p>
                      <a:pPr algn="l"/>
                      <a:r>
                        <a:rPr lang="en-US" sz="1400" dirty="0"/>
                        <a:t>Inflight entertainment</a:t>
                      </a:r>
                      <a:endParaRPr lang="en-SG" sz="1400" dirty="0"/>
                    </a:p>
                  </a:txBody>
                  <a:tcPr/>
                </a:tc>
                <a:tc>
                  <a:txBody>
                    <a:bodyPr/>
                    <a:lstStyle/>
                    <a:p>
                      <a:pPr algn="l"/>
                      <a:r>
                        <a:rPr lang="en-US" sz="1400" dirty="0"/>
                        <a:t>Satisfaction level of inflight entertainment</a:t>
                      </a:r>
                      <a:endParaRPr lang="en-SG" sz="1400" dirty="0"/>
                    </a:p>
                  </a:txBody>
                  <a:tcPr/>
                </a:tc>
                <a:extLst>
                  <a:ext uri="{0D108BD9-81ED-4DB2-BD59-A6C34878D82A}">
                    <a16:rowId xmlns:a16="http://schemas.microsoft.com/office/drawing/2014/main" val="2711398281"/>
                  </a:ext>
                </a:extLst>
              </a:tr>
              <a:tr h="370840">
                <a:tc>
                  <a:txBody>
                    <a:bodyPr/>
                    <a:lstStyle/>
                    <a:p>
                      <a:pPr algn="l"/>
                      <a:r>
                        <a:rPr lang="en-US" sz="1400" dirty="0"/>
                        <a:t>On-board service</a:t>
                      </a:r>
                      <a:endParaRPr lang="en-SG" sz="1400" dirty="0"/>
                    </a:p>
                  </a:txBody>
                  <a:tcPr/>
                </a:tc>
                <a:tc>
                  <a:txBody>
                    <a:bodyPr/>
                    <a:lstStyle/>
                    <a:p>
                      <a:pPr algn="l"/>
                      <a:r>
                        <a:rPr lang="en-US" sz="1400" dirty="0"/>
                        <a:t>Satisfaction level of on-board service</a:t>
                      </a:r>
                      <a:endParaRPr lang="en-SG" sz="1400" dirty="0"/>
                    </a:p>
                  </a:txBody>
                  <a:tcPr/>
                </a:tc>
                <a:extLst>
                  <a:ext uri="{0D108BD9-81ED-4DB2-BD59-A6C34878D82A}">
                    <a16:rowId xmlns:a16="http://schemas.microsoft.com/office/drawing/2014/main" val="4128592693"/>
                  </a:ext>
                </a:extLst>
              </a:tr>
              <a:tr h="370840">
                <a:tc>
                  <a:txBody>
                    <a:bodyPr/>
                    <a:lstStyle/>
                    <a:p>
                      <a:pPr algn="l"/>
                      <a:r>
                        <a:rPr lang="en-US" sz="1400" dirty="0"/>
                        <a:t>Leg room service</a:t>
                      </a:r>
                      <a:endParaRPr lang="en-SG" sz="1400" dirty="0"/>
                    </a:p>
                  </a:txBody>
                  <a:tcPr/>
                </a:tc>
                <a:tc>
                  <a:txBody>
                    <a:bodyPr/>
                    <a:lstStyle/>
                    <a:p>
                      <a:pPr algn="l"/>
                      <a:r>
                        <a:rPr lang="en-US" sz="1400" dirty="0"/>
                        <a:t>Satisfaction level of leg room service</a:t>
                      </a:r>
                      <a:endParaRPr lang="en-SG" sz="1400" dirty="0"/>
                    </a:p>
                  </a:txBody>
                  <a:tcPr/>
                </a:tc>
                <a:extLst>
                  <a:ext uri="{0D108BD9-81ED-4DB2-BD59-A6C34878D82A}">
                    <a16:rowId xmlns:a16="http://schemas.microsoft.com/office/drawing/2014/main" val="4284838603"/>
                  </a:ext>
                </a:extLst>
              </a:tr>
              <a:tr h="370840">
                <a:tc>
                  <a:txBody>
                    <a:bodyPr/>
                    <a:lstStyle/>
                    <a:p>
                      <a:pPr algn="l"/>
                      <a:r>
                        <a:rPr lang="en-US" sz="1400" dirty="0"/>
                        <a:t>Baggage handling</a:t>
                      </a:r>
                      <a:endParaRPr lang="en-SG" sz="1400" dirty="0"/>
                    </a:p>
                  </a:txBody>
                  <a:tcPr/>
                </a:tc>
                <a:tc>
                  <a:txBody>
                    <a:bodyPr/>
                    <a:lstStyle/>
                    <a:p>
                      <a:pPr algn="l"/>
                      <a:r>
                        <a:rPr lang="en-US" sz="1400" dirty="0"/>
                        <a:t>Satisfaction level of baggage handling</a:t>
                      </a:r>
                      <a:endParaRPr lang="en-SG" sz="1400" dirty="0"/>
                    </a:p>
                  </a:txBody>
                  <a:tcPr/>
                </a:tc>
                <a:extLst>
                  <a:ext uri="{0D108BD9-81ED-4DB2-BD59-A6C34878D82A}">
                    <a16:rowId xmlns:a16="http://schemas.microsoft.com/office/drawing/2014/main" val="1266051354"/>
                  </a:ext>
                </a:extLst>
              </a:tr>
              <a:tr h="370840">
                <a:tc>
                  <a:txBody>
                    <a:bodyPr/>
                    <a:lstStyle/>
                    <a:p>
                      <a:pPr algn="l"/>
                      <a:r>
                        <a:rPr lang="en-US" sz="1400" dirty="0"/>
                        <a:t>Check-in service</a:t>
                      </a:r>
                      <a:endParaRPr lang="en-SG" sz="1400" dirty="0"/>
                    </a:p>
                  </a:txBody>
                  <a:tcPr/>
                </a:tc>
                <a:tc>
                  <a:txBody>
                    <a:bodyPr/>
                    <a:lstStyle/>
                    <a:p>
                      <a:pPr algn="l"/>
                      <a:r>
                        <a:rPr lang="en-US" sz="1400" dirty="0"/>
                        <a:t>Satisfaction level of check-in service</a:t>
                      </a:r>
                      <a:endParaRPr lang="en-SG" sz="1400" dirty="0"/>
                    </a:p>
                  </a:txBody>
                  <a:tcPr/>
                </a:tc>
                <a:extLst>
                  <a:ext uri="{0D108BD9-81ED-4DB2-BD59-A6C34878D82A}">
                    <a16:rowId xmlns:a16="http://schemas.microsoft.com/office/drawing/2014/main" val="1921066420"/>
                  </a:ext>
                </a:extLst>
              </a:tr>
              <a:tr h="370840">
                <a:tc>
                  <a:txBody>
                    <a:bodyPr/>
                    <a:lstStyle/>
                    <a:p>
                      <a:pPr algn="l"/>
                      <a:r>
                        <a:rPr lang="en-US" sz="1400" dirty="0"/>
                        <a:t>Inflight service</a:t>
                      </a:r>
                      <a:endParaRPr lang="en-SG" sz="1400" dirty="0"/>
                    </a:p>
                  </a:txBody>
                  <a:tcPr/>
                </a:tc>
                <a:tc>
                  <a:txBody>
                    <a:bodyPr/>
                    <a:lstStyle/>
                    <a:p>
                      <a:pPr algn="l"/>
                      <a:r>
                        <a:rPr lang="en-US" sz="1400" dirty="0"/>
                        <a:t>Satisfaction level of inflight service</a:t>
                      </a:r>
                      <a:endParaRPr lang="en-SG" sz="1400" dirty="0"/>
                    </a:p>
                  </a:txBody>
                  <a:tcPr/>
                </a:tc>
                <a:extLst>
                  <a:ext uri="{0D108BD9-81ED-4DB2-BD59-A6C34878D82A}">
                    <a16:rowId xmlns:a16="http://schemas.microsoft.com/office/drawing/2014/main" val="512724768"/>
                  </a:ext>
                </a:extLst>
              </a:tr>
              <a:tr h="370840">
                <a:tc>
                  <a:txBody>
                    <a:bodyPr/>
                    <a:lstStyle/>
                    <a:p>
                      <a:pPr algn="l"/>
                      <a:r>
                        <a:rPr lang="en-US" sz="1400" dirty="0"/>
                        <a:t>Cleanliness</a:t>
                      </a:r>
                      <a:endParaRPr lang="en-SG" sz="1400" dirty="0"/>
                    </a:p>
                  </a:txBody>
                  <a:tcPr/>
                </a:tc>
                <a:tc>
                  <a:txBody>
                    <a:bodyPr/>
                    <a:lstStyle/>
                    <a:p>
                      <a:pPr algn="l"/>
                      <a:r>
                        <a:rPr lang="en-US" sz="1400" dirty="0"/>
                        <a:t>Satisfaction level of cleanliness</a:t>
                      </a:r>
                      <a:endParaRPr lang="en-SG" sz="1400" dirty="0"/>
                    </a:p>
                  </a:txBody>
                  <a:tcPr/>
                </a:tc>
                <a:extLst>
                  <a:ext uri="{0D108BD9-81ED-4DB2-BD59-A6C34878D82A}">
                    <a16:rowId xmlns:a16="http://schemas.microsoft.com/office/drawing/2014/main" val="116176140"/>
                  </a:ext>
                </a:extLst>
              </a:tr>
              <a:tr h="370840">
                <a:tc>
                  <a:txBody>
                    <a:bodyPr/>
                    <a:lstStyle/>
                    <a:p>
                      <a:pPr algn="l"/>
                      <a:r>
                        <a:rPr lang="en-US" sz="1400" dirty="0"/>
                        <a:t>Departure delay in minutes</a:t>
                      </a:r>
                      <a:endParaRPr lang="en-SG" sz="1400" dirty="0"/>
                    </a:p>
                  </a:txBody>
                  <a:tcPr/>
                </a:tc>
                <a:tc>
                  <a:txBody>
                    <a:bodyPr/>
                    <a:lstStyle/>
                    <a:p>
                      <a:pPr algn="l"/>
                      <a:r>
                        <a:rPr lang="en-US" sz="1400" dirty="0"/>
                        <a:t>Minutes delayed when departure</a:t>
                      </a:r>
                      <a:endParaRPr lang="en-SG" sz="1400" dirty="0"/>
                    </a:p>
                  </a:txBody>
                  <a:tcPr/>
                </a:tc>
                <a:extLst>
                  <a:ext uri="{0D108BD9-81ED-4DB2-BD59-A6C34878D82A}">
                    <a16:rowId xmlns:a16="http://schemas.microsoft.com/office/drawing/2014/main" val="2491007631"/>
                  </a:ext>
                </a:extLst>
              </a:tr>
              <a:tr h="370840">
                <a:tc>
                  <a:txBody>
                    <a:bodyPr/>
                    <a:lstStyle/>
                    <a:p>
                      <a:pPr algn="l"/>
                      <a:r>
                        <a:rPr lang="en-US" sz="1400" dirty="0"/>
                        <a:t>Arrival delay in minutes</a:t>
                      </a:r>
                      <a:endParaRPr lang="en-SG" sz="1400" dirty="0"/>
                    </a:p>
                  </a:txBody>
                  <a:tcPr/>
                </a:tc>
                <a:tc>
                  <a:txBody>
                    <a:bodyPr/>
                    <a:lstStyle/>
                    <a:p>
                      <a:pPr algn="l"/>
                      <a:r>
                        <a:rPr lang="en-US" sz="1400" dirty="0"/>
                        <a:t>Minutes delayed when arrival</a:t>
                      </a:r>
                      <a:endParaRPr lang="en-SG" sz="1400" dirty="0"/>
                    </a:p>
                  </a:txBody>
                  <a:tcPr/>
                </a:tc>
                <a:extLst>
                  <a:ext uri="{0D108BD9-81ED-4DB2-BD59-A6C34878D82A}">
                    <a16:rowId xmlns:a16="http://schemas.microsoft.com/office/drawing/2014/main" val="4135390049"/>
                  </a:ext>
                </a:extLst>
              </a:tr>
              <a:tr h="370840">
                <a:tc>
                  <a:txBody>
                    <a:bodyPr/>
                    <a:lstStyle/>
                    <a:p>
                      <a:pPr algn="l"/>
                      <a:r>
                        <a:rPr lang="en-US" sz="1400" dirty="0"/>
                        <a:t>Satisfaction</a:t>
                      </a:r>
                      <a:endParaRPr lang="en-SG" sz="1400" dirty="0"/>
                    </a:p>
                  </a:txBody>
                  <a:tcPr/>
                </a:tc>
                <a:tc>
                  <a:txBody>
                    <a:bodyPr/>
                    <a:lstStyle/>
                    <a:p>
                      <a:pPr algn="l"/>
                      <a:r>
                        <a:rPr lang="en-US" sz="1400" dirty="0"/>
                        <a:t>Airline satisfaction level (satisfied, neutral or dissatisfied)</a:t>
                      </a:r>
                      <a:endParaRPr lang="en-SG" sz="1400" dirty="0"/>
                    </a:p>
                  </a:txBody>
                  <a:tcPr/>
                </a:tc>
                <a:extLst>
                  <a:ext uri="{0D108BD9-81ED-4DB2-BD59-A6C34878D82A}">
                    <a16:rowId xmlns:a16="http://schemas.microsoft.com/office/drawing/2014/main" val="348872832"/>
                  </a:ext>
                </a:extLst>
              </a:tr>
              <a:tr h="370840">
                <a:tc>
                  <a:txBody>
                    <a:bodyPr/>
                    <a:lstStyle/>
                    <a:p>
                      <a:pPr algn="l"/>
                      <a:r>
                        <a:rPr lang="en-US" sz="1400" dirty="0"/>
                        <a:t>Satisfaction score</a:t>
                      </a:r>
                      <a:endParaRPr lang="en-SG" sz="1400" dirty="0"/>
                    </a:p>
                  </a:txBody>
                  <a:tcPr/>
                </a:tc>
                <a:tc>
                  <a:txBody>
                    <a:bodyPr/>
                    <a:lstStyle/>
                    <a:p>
                      <a:pPr algn="l"/>
                      <a:r>
                        <a:rPr lang="en-US" sz="1400" dirty="0"/>
                        <a:t>Score of 0-10 where 0 - 6 is a highly dissatisfied customer, 7 – 8 a neutral customer and 9-10 a highly satisfied customer</a:t>
                      </a:r>
                      <a:endParaRPr lang="en-SG" sz="1400" dirty="0"/>
                    </a:p>
                  </a:txBody>
                  <a:tcPr/>
                </a:tc>
                <a:extLst>
                  <a:ext uri="{0D108BD9-81ED-4DB2-BD59-A6C34878D82A}">
                    <a16:rowId xmlns:a16="http://schemas.microsoft.com/office/drawing/2014/main" val="4129804741"/>
                  </a:ext>
                </a:extLst>
              </a:tr>
              <a:tr h="370840">
                <a:tc>
                  <a:txBody>
                    <a:bodyPr/>
                    <a:lstStyle/>
                    <a:p>
                      <a:pPr algn="l"/>
                      <a:r>
                        <a:rPr lang="en-SG" sz="1400" dirty="0"/>
                        <a:t>Voice of Customer</a:t>
                      </a:r>
                    </a:p>
                  </a:txBody>
                  <a:tcPr/>
                </a:tc>
                <a:tc>
                  <a:txBody>
                    <a:bodyPr/>
                    <a:lstStyle/>
                    <a:p>
                      <a:pPr algn="l"/>
                      <a:r>
                        <a:rPr lang="en-SG" sz="1400" dirty="0"/>
                        <a:t>Found in ‘Voice of Customer.csv’ dataset. It contains verbatim feedback of the lowest scoring passengers (i.e., passengers with a satisfaction score of 0 – 4). Passengers with no verbal feedback are indicated as ‘NIL’.</a:t>
                      </a:r>
                    </a:p>
                  </a:txBody>
                  <a:tcPr/>
                </a:tc>
                <a:extLst>
                  <a:ext uri="{0D108BD9-81ED-4DB2-BD59-A6C34878D82A}">
                    <a16:rowId xmlns:a16="http://schemas.microsoft.com/office/drawing/2014/main" val="1949505675"/>
                  </a:ext>
                </a:extLst>
              </a:tr>
            </a:tbl>
          </a:graphicData>
        </a:graphic>
      </p:graphicFrame>
    </p:spTree>
    <p:extLst>
      <p:ext uri="{BB962C8B-B14F-4D97-AF65-F5344CB8AC3E}">
        <p14:creationId xmlns:p14="http://schemas.microsoft.com/office/powerpoint/2010/main" val="3259640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055935-3D45-4D99-A689-C57395084390}"/>
              </a:ext>
            </a:extLst>
          </p:cNvPr>
          <p:cNvSpPr>
            <a:spLocks noGrp="1"/>
          </p:cNvSpPr>
          <p:nvPr>
            <p:ph type="title"/>
          </p:nvPr>
        </p:nvSpPr>
        <p:spPr/>
        <p:txBody>
          <a:bodyPr/>
          <a:lstStyle/>
          <a:p>
            <a:r>
              <a:rPr lang="en-US" dirty="0"/>
              <a:t>G</a:t>
            </a:r>
            <a:r>
              <a:rPr lang="en-SG" dirty="0"/>
              <a:t>ood Luck!</a:t>
            </a:r>
          </a:p>
        </p:txBody>
      </p:sp>
      <p:sp>
        <p:nvSpPr>
          <p:cNvPr id="6" name="Slide Number Placeholder 5">
            <a:extLst>
              <a:ext uri="{FF2B5EF4-FFF2-40B4-BE49-F238E27FC236}">
                <a16:creationId xmlns:a16="http://schemas.microsoft.com/office/drawing/2014/main" id="{268C1575-8ECF-469B-A3D2-E90B19F52688}"/>
              </a:ext>
            </a:extLst>
          </p:cNvPr>
          <p:cNvSpPr>
            <a:spLocks noGrp="1"/>
          </p:cNvSpPr>
          <p:nvPr>
            <p:ph type="sldNum" sz="quarter" idx="17"/>
          </p:nvPr>
        </p:nvSpPr>
        <p:spPr/>
        <p:txBody>
          <a:bodyPr/>
          <a:lstStyle/>
          <a:p>
            <a:fld id="{43A204BC-C5BA-4EF4-ABC8-D45123A0C528}" type="slidenum">
              <a:rPr lang="en-GB" smtClean="0"/>
              <a:pPr/>
              <a:t>15</a:t>
            </a:fld>
            <a:endParaRPr lang="en-GB"/>
          </a:p>
        </p:txBody>
      </p:sp>
      <p:sp>
        <p:nvSpPr>
          <p:cNvPr id="7" name="Date Placeholder 6">
            <a:extLst>
              <a:ext uri="{FF2B5EF4-FFF2-40B4-BE49-F238E27FC236}">
                <a16:creationId xmlns:a16="http://schemas.microsoft.com/office/drawing/2014/main" id="{3FF0A0F7-CD49-4296-B501-914E55B835E1}"/>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420995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556A7-14D2-164C-CAEF-43E6AA1F2C73}"/>
              </a:ext>
            </a:extLst>
          </p:cNvPr>
          <p:cNvSpPr>
            <a:spLocks noGrp="1"/>
          </p:cNvSpPr>
          <p:nvPr>
            <p:ph type="sldNum" sz="quarter" idx="17"/>
          </p:nvPr>
        </p:nvSpPr>
        <p:spPr/>
        <p:txBody>
          <a:bodyPr/>
          <a:lstStyle/>
          <a:p>
            <a:fld id="{43A204BC-C5BA-4EF4-ABC8-D45123A0C528}" type="slidenum">
              <a:rPr lang="en-GB" smtClean="0"/>
              <a:pPr/>
              <a:t>2</a:t>
            </a:fld>
            <a:endParaRPr lang="en-GB"/>
          </a:p>
        </p:txBody>
      </p:sp>
      <p:sp>
        <p:nvSpPr>
          <p:cNvPr id="6" name="Date Placeholder 5">
            <a:extLst>
              <a:ext uri="{FF2B5EF4-FFF2-40B4-BE49-F238E27FC236}">
                <a16:creationId xmlns:a16="http://schemas.microsoft.com/office/drawing/2014/main" id="{3D5E696B-0D80-942E-4ABE-9ADA3CC6CEFA}"/>
              </a:ext>
            </a:extLst>
          </p:cNvPr>
          <p:cNvSpPr>
            <a:spLocks noGrp="1"/>
          </p:cNvSpPr>
          <p:nvPr>
            <p:ph type="dt" sz="half" idx="15"/>
          </p:nvPr>
        </p:nvSpPr>
        <p:spPr/>
        <p:txBody>
          <a:bodyPr/>
          <a:lstStyle/>
          <a:p>
            <a:endParaRPr lang="en-GB"/>
          </a:p>
        </p:txBody>
      </p:sp>
      <p:pic>
        <p:nvPicPr>
          <p:cNvPr id="9" name="Picture 8">
            <a:extLst>
              <a:ext uri="{FF2B5EF4-FFF2-40B4-BE49-F238E27FC236}">
                <a16:creationId xmlns:a16="http://schemas.microsoft.com/office/drawing/2014/main" id="{405CC978-4940-CC8F-1F58-8F959303E61E}"/>
              </a:ext>
            </a:extLst>
          </p:cNvPr>
          <p:cNvPicPr>
            <a:picLocks noChangeAspect="1"/>
          </p:cNvPicPr>
          <p:nvPr/>
        </p:nvPicPr>
        <p:blipFill>
          <a:blip r:embed="rId2"/>
          <a:stretch>
            <a:fillRect/>
          </a:stretch>
        </p:blipFill>
        <p:spPr>
          <a:xfrm>
            <a:off x="319325" y="1835046"/>
            <a:ext cx="11179185" cy="3898572"/>
          </a:xfrm>
          <a:prstGeom prst="rect">
            <a:avLst/>
          </a:prstGeom>
        </p:spPr>
      </p:pic>
      <p:sp>
        <p:nvSpPr>
          <p:cNvPr id="13" name="TextBox 12">
            <a:extLst>
              <a:ext uri="{FF2B5EF4-FFF2-40B4-BE49-F238E27FC236}">
                <a16:creationId xmlns:a16="http://schemas.microsoft.com/office/drawing/2014/main" id="{3CC20AFD-B2DA-09DA-548C-B8341710503F}"/>
              </a:ext>
            </a:extLst>
          </p:cNvPr>
          <p:cNvSpPr txBox="1"/>
          <p:nvPr/>
        </p:nvSpPr>
        <p:spPr>
          <a:xfrm>
            <a:off x="0" y="393011"/>
            <a:ext cx="12093423" cy="1587836"/>
          </a:xfrm>
          <a:prstGeom prst="rect">
            <a:avLst/>
          </a:prstGeom>
          <a:noFill/>
        </p:spPr>
        <p:txBody>
          <a:bodyPr wrap="square" lIns="237600" tIns="237600" rIns="237600" bIns="237600" rtlCol="0">
            <a:spAutoFit/>
          </a:bodyPr>
          <a:lstStyle/>
          <a:p>
            <a:pPr marL="285750" indent="-285750" algn="l">
              <a:buFont typeface="Arial" panose="020B0604020202020204" pitchFamily="34" charset="0"/>
              <a:buChar char="•"/>
            </a:pPr>
            <a:r>
              <a:rPr lang="en-US" dirty="0"/>
              <a:t>Headquartered in Copenhagen, Maersk is a global logistics company that has its background in shipping</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As of 2023, the Group has &gt; 110,000 employees globally and has a presence in at least 130 countries</a:t>
            </a:r>
          </a:p>
          <a:p>
            <a:pPr algn="l"/>
            <a:endParaRPr lang="en-SG" dirty="0" err="1"/>
          </a:p>
        </p:txBody>
      </p:sp>
      <p:sp>
        <p:nvSpPr>
          <p:cNvPr id="3" name="TextBox 2">
            <a:extLst>
              <a:ext uri="{FF2B5EF4-FFF2-40B4-BE49-F238E27FC236}">
                <a16:creationId xmlns:a16="http://schemas.microsoft.com/office/drawing/2014/main" id="{B29393A8-A6BD-B8F3-3C52-C80D9A5C3B94}"/>
              </a:ext>
            </a:extLst>
          </p:cNvPr>
          <p:cNvSpPr txBox="1"/>
          <p:nvPr/>
        </p:nvSpPr>
        <p:spPr>
          <a:xfrm>
            <a:off x="198788" y="92364"/>
            <a:ext cx="6096000" cy="461665"/>
          </a:xfrm>
          <a:prstGeom prst="rect">
            <a:avLst/>
          </a:prstGeom>
          <a:noFill/>
        </p:spPr>
        <p:txBody>
          <a:bodyPr wrap="square">
            <a:spAutoFit/>
          </a:bodyPr>
          <a:lstStyle/>
          <a:p>
            <a:r>
              <a:rPr lang="en-US" sz="2400" dirty="0">
                <a:latin typeface="+mj-lt"/>
              </a:rPr>
              <a:t>What is A.P. Moller-Maersk?</a:t>
            </a:r>
          </a:p>
        </p:txBody>
      </p:sp>
    </p:spTree>
    <p:extLst>
      <p:ext uri="{BB962C8B-B14F-4D97-AF65-F5344CB8AC3E}">
        <p14:creationId xmlns:p14="http://schemas.microsoft.com/office/powerpoint/2010/main" val="4203450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556A7-14D2-164C-CAEF-43E6AA1F2C73}"/>
              </a:ext>
            </a:extLst>
          </p:cNvPr>
          <p:cNvSpPr>
            <a:spLocks noGrp="1"/>
          </p:cNvSpPr>
          <p:nvPr>
            <p:ph type="sldNum" sz="quarter" idx="17"/>
          </p:nvPr>
        </p:nvSpPr>
        <p:spPr/>
        <p:txBody>
          <a:bodyPr/>
          <a:lstStyle/>
          <a:p>
            <a:fld id="{43A204BC-C5BA-4EF4-ABC8-D45123A0C528}" type="slidenum">
              <a:rPr lang="en-GB" smtClean="0"/>
              <a:pPr/>
              <a:t>3</a:t>
            </a:fld>
            <a:endParaRPr lang="en-GB"/>
          </a:p>
        </p:txBody>
      </p:sp>
      <p:sp>
        <p:nvSpPr>
          <p:cNvPr id="6" name="Date Placeholder 5">
            <a:extLst>
              <a:ext uri="{FF2B5EF4-FFF2-40B4-BE49-F238E27FC236}">
                <a16:creationId xmlns:a16="http://schemas.microsoft.com/office/drawing/2014/main" id="{3D5E696B-0D80-942E-4ABE-9ADA3CC6CEFA}"/>
              </a:ext>
            </a:extLst>
          </p:cNvPr>
          <p:cNvSpPr>
            <a:spLocks noGrp="1"/>
          </p:cNvSpPr>
          <p:nvPr>
            <p:ph type="dt" sz="half" idx="15"/>
          </p:nvPr>
        </p:nvSpPr>
        <p:spPr/>
        <p:txBody>
          <a:bodyPr/>
          <a:lstStyle/>
          <a:p>
            <a:endParaRPr lang="en-GB"/>
          </a:p>
        </p:txBody>
      </p:sp>
      <p:sp>
        <p:nvSpPr>
          <p:cNvPr id="13" name="TextBox 12">
            <a:extLst>
              <a:ext uri="{FF2B5EF4-FFF2-40B4-BE49-F238E27FC236}">
                <a16:creationId xmlns:a16="http://schemas.microsoft.com/office/drawing/2014/main" id="{3CC20AFD-B2DA-09DA-548C-B8341710503F}"/>
              </a:ext>
            </a:extLst>
          </p:cNvPr>
          <p:cNvSpPr txBox="1"/>
          <p:nvPr/>
        </p:nvSpPr>
        <p:spPr>
          <a:xfrm>
            <a:off x="49288" y="0"/>
            <a:ext cx="12093423" cy="849173"/>
          </a:xfrm>
          <a:prstGeom prst="rect">
            <a:avLst/>
          </a:prstGeom>
          <a:noFill/>
        </p:spPr>
        <p:txBody>
          <a:bodyPr wrap="square" lIns="237600" tIns="237600" rIns="237600" bIns="237600" rtlCol="0">
            <a:spAutoFit/>
          </a:bodyPr>
          <a:lstStyle/>
          <a:p>
            <a:pPr algn="l"/>
            <a:r>
              <a:rPr lang="en-US" sz="2400" dirty="0">
                <a:latin typeface="+mj-lt"/>
              </a:rPr>
              <a:t>Problem Statement</a:t>
            </a:r>
          </a:p>
        </p:txBody>
      </p:sp>
      <p:sp>
        <p:nvSpPr>
          <p:cNvPr id="2" name="TextBox 1">
            <a:extLst>
              <a:ext uri="{FF2B5EF4-FFF2-40B4-BE49-F238E27FC236}">
                <a16:creationId xmlns:a16="http://schemas.microsoft.com/office/drawing/2014/main" id="{E06A1AC6-92FC-1163-B427-19B0D68B445B}"/>
              </a:ext>
            </a:extLst>
          </p:cNvPr>
          <p:cNvSpPr txBox="1"/>
          <p:nvPr/>
        </p:nvSpPr>
        <p:spPr>
          <a:xfrm flipH="1">
            <a:off x="136104" y="567350"/>
            <a:ext cx="12006606" cy="4357825"/>
          </a:xfrm>
          <a:prstGeom prst="rect">
            <a:avLst/>
          </a:prstGeom>
          <a:noFill/>
        </p:spPr>
        <p:txBody>
          <a:bodyPr wrap="square" lIns="237600" tIns="237600" rIns="237600" bIns="237600" rtlCol="0">
            <a:spAutoFit/>
          </a:bodyPr>
          <a:lstStyle/>
          <a:p>
            <a:pPr marL="285750" indent="-285750" algn="l">
              <a:buFont typeface="Arial" panose="020B0604020202020204" pitchFamily="34" charset="0"/>
              <a:buChar char="•"/>
            </a:pPr>
            <a:r>
              <a:rPr lang="en-US" dirty="0"/>
              <a:t>In this case competition, we will be looking to </a:t>
            </a:r>
            <a:r>
              <a:rPr lang="en-US" b="1" dirty="0"/>
              <a:t>improve the passenger service </a:t>
            </a:r>
            <a:r>
              <a:rPr lang="en-US" dirty="0"/>
              <a:t>of a fictional airline that is looking to benchmark its service quality to that of leading global companies like Tesla, Apple and Amazon.</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Taking your own experience as an airline passenger, </a:t>
            </a:r>
            <a:r>
              <a:rPr lang="en-US" b="1" dirty="0"/>
              <a:t>analyze, scrutinize and review the given data set </a:t>
            </a:r>
            <a:r>
              <a:rPr lang="en-US" dirty="0"/>
              <a:t>like a data scientist to </a:t>
            </a:r>
            <a:r>
              <a:rPr lang="en-US" b="1" dirty="0"/>
              <a:t>draw out actionable insights</a:t>
            </a:r>
            <a:r>
              <a:rPr lang="en-US" dirty="0"/>
              <a:t> that the airline can use to improve customer service.</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The team that provides </a:t>
            </a:r>
            <a:r>
              <a:rPr lang="en-US" b="1" dirty="0"/>
              <a:t>new, creative ways of fleshing out service improvement insights and how such insights can carry over to Maersk’s shipping business </a:t>
            </a:r>
            <a:r>
              <a:rPr lang="en-US" dirty="0"/>
              <a:t>without compromising on model integrity and analytics principles will stand out. </a:t>
            </a:r>
            <a:br>
              <a:rPr lang="en-US" dirty="0"/>
            </a:br>
            <a:endParaRPr lang="en-US" dirty="0"/>
          </a:p>
          <a:p>
            <a:pPr marL="285750" indent="-285750" algn="l">
              <a:buFont typeface="Arial" panose="020B0604020202020204" pitchFamily="34" charset="0"/>
              <a:buChar char="•"/>
            </a:pPr>
            <a:r>
              <a:rPr lang="en-US" dirty="0"/>
              <a:t>We are looking for a balance between theory and application, with a focus on improving commercial figures and results.</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p:txBody>
      </p:sp>
      <p:pic>
        <p:nvPicPr>
          <p:cNvPr id="2050" name="Picture 2" descr="Air travel down 60 per cent, as airline industry losses top $370 billion:  ICAO | UN News">
            <a:extLst>
              <a:ext uri="{FF2B5EF4-FFF2-40B4-BE49-F238E27FC236}">
                <a16:creationId xmlns:a16="http://schemas.microsoft.com/office/drawing/2014/main" id="{625ACCF3-B235-4D87-07C2-8BB414362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913" y="4381495"/>
            <a:ext cx="3926658" cy="21418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key thing that keeps plane passengers satisfied on international  flights - Lonely Planet">
            <a:extLst>
              <a:ext uri="{FF2B5EF4-FFF2-40B4-BE49-F238E27FC236}">
                <a16:creationId xmlns:a16="http://schemas.microsoft.com/office/drawing/2014/main" id="{07A14271-6D11-9EE1-0D96-C13B0D4CF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668" y="4381495"/>
            <a:ext cx="3532686" cy="2134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39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556A7-14D2-164C-CAEF-43E6AA1F2C73}"/>
              </a:ext>
            </a:extLst>
          </p:cNvPr>
          <p:cNvSpPr>
            <a:spLocks noGrp="1"/>
          </p:cNvSpPr>
          <p:nvPr>
            <p:ph type="sldNum" sz="quarter" idx="17"/>
          </p:nvPr>
        </p:nvSpPr>
        <p:spPr/>
        <p:txBody>
          <a:bodyPr/>
          <a:lstStyle/>
          <a:p>
            <a:fld id="{43A204BC-C5BA-4EF4-ABC8-D45123A0C528}" type="slidenum">
              <a:rPr lang="en-GB" smtClean="0"/>
              <a:pPr/>
              <a:t>4</a:t>
            </a:fld>
            <a:endParaRPr lang="en-GB"/>
          </a:p>
        </p:txBody>
      </p:sp>
      <p:sp>
        <p:nvSpPr>
          <p:cNvPr id="6" name="Date Placeholder 5">
            <a:extLst>
              <a:ext uri="{FF2B5EF4-FFF2-40B4-BE49-F238E27FC236}">
                <a16:creationId xmlns:a16="http://schemas.microsoft.com/office/drawing/2014/main" id="{3D5E696B-0D80-942E-4ABE-9ADA3CC6CEFA}"/>
              </a:ext>
            </a:extLst>
          </p:cNvPr>
          <p:cNvSpPr>
            <a:spLocks noGrp="1"/>
          </p:cNvSpPr>
          <p:nvPr>
            <p:ph type="dt" sz="half" idx="15"/>
          </p:nvPr>
        </p:nvSpPr>
        <p:spPr/>
        <p:txBody>
          <a:bodyPr/>
          <a:lstStyle/>
          <a:p>
            <a:endParaRPr lang="en-GB"/>
          </a:p>
        </p:txBody>
      </p:sp>
      <p:sp>
        <p:nvSpPr>
          <p:cNvPr id="13" name="TextBox 12">
            <a:extLst>
              <a:ext uri="{FF2B5EF4-FFF2-40B4-BE49-F238E27FC236}">
                <a16:creationId xmlns:a16="http://schemas.microsoft.com/office/drawing/2014/main" id="{3CC20AFD-B2DA-09DA-548C-B8341710503F}"/>
              </a:ext>
            </a:extLst>
          </p:cNvPr>
          <p:cNvSpPr txBox="1"/>
          <p:nvPr/>
        </p:nvSpPr>
        <p:spPr>
          <a:xfrm>
            <a:off x="49288" y="-58829"/>
            <a:ext cx="12093423" cy="3926938"/>
          </a:xfrm>
          <a:prstGeom prst="rect">
            <a:avLst/>
          </a:prstGeom>
          <a:noFill/>
        </p:spPr>
        <p:txBody>
          <a:bodyPr wrap="square" lIns="237600" tIns="237600" rIns="237600" bIns="237600" rtlCol="0">
            <a:spAutoFit/>
          </a:bodyPr>
          <a:lstStyle/>
          <a:p>
            <a:pPr algn="l"/>
            <a:r>
              <a:rPr lang="en-US" sz="2400" dirty="0">
                <a:latin typeface="+mj-lt"/>
              </a:rPr>
              <a:t>Problem Statement Link to Maersk </a:t>
            </a:r>
          </a:p>
          <a:p>
            <a:pPr algn="l"/>
            <a:endParaRPr lang="en-SG" sz="2000" dirty="0"/>
          </a:p>
          <a:p>
            <a:pPr marL="342900" indent="-342900">
              <a:buFont typeface="Arial" panose="020B0604020202020204" pitchFamily="34" charset="0"/>
              <a:buChar char="•"/>
            </a:pPr>
            <a:r>
              <a:rPr lang="en-US" dirty="0"/>
              <a:t>Whilst Maersk is known globally as a logistics player, </a:t>
            </a:r>
            <a:r>
              <a:rPr lang="en-US" b="1" dirty="0"/>
              <a:t>customer service and quality improvements </a:t>
            </a:r>
            <a:r>
              <a:rPr lang="en-US" dirty="0"/>
              <a:t>are integral part of the Maersk business model. Due to data confidentiality safeguards, we will be using </a:t>
            </a:r>
            <a:r>
              <a:rPr lang="en-US" b="1" dirty="0"/>
              <a:t>the insights derived from a fictional airline to improve our air freight cargo business</a:t>
            </a:r>
            <a:r>
              <a:rPr lang="en-US" dirty="0"/>
              <a:t>.</a:t>
            </a:r>
          </a:p>
          <a:p>
            <a:pPr algn="l"/>
            <a:endParaRPr lang="en-SG" dirty="0"/>
          </a:p>
          <a:p>
            <a:pPr marL="342900" indent="-342900" algn="l">
              <a:buFont typeface="Arial" panose="020B0604020202020204" pitchFamily="34" charset="0"/>
              <a:buChar char="•"/>
            </a:pPr>
            <a:r>
              <a:rPr lang="en-SG" dirty="0"/>
              <a:t>One of our key business lines is Maersk Air Freight. The service line provides air services designed to meet our customers’ logistics requirements. Customers can leverage our freighter network, partners, or in-house freight airline (Maersk Air Cargo) to fly goods quickly and efficiently across the globe. </a:t>
            </a:r>
          </a:p>
          <a:p>
            <a:pPr marL="342900" indent="-342900" algn="l">
              <a:buFont typeface="Arial" panose="020B0604020202020204" pitchFamily="34" charset="0"/>
              <a:buChar char="•"/>
            </a:pPr>
            <a:endParaRPr lang="en-SG" dirty="0"/>
          </a:p>
          <a:p>
            <a:pPr marL="342900" indent="-342900" algn="l">
              <a:buFont typeface="Arial" panose="020B0604020202020204" pitchFamily="34" charset="0"/>
              <a:buChar char="•"/>
            </a:pPr>
            <a:r>
              <a:rPr lang="en-SG" dirty="0"/>
              <a:t>You may refer to the following website for more information:</a:t>
            </a:r>
          </a:p>
          <a:p>
            <a:pPr algn="l"/>
            <a:r>
              <a:rPr lang="en-SG" i="1" dirty="0"/>
              <a:t>      </a:t>
            </a:r>
            <a:r>
              <a:rPr lang="en-SG" i="1" dirty="0">
                <a:hlinkClick r:id="rId2"/>
              </a:rPr>
              <a:t>https://www.maersk.com/transportation-services/air-freight?exit=Air+Freight+EI</a:t>
            </a:r>
            <a:r>
              <a:rPr lang="en-SG" i="1" dirty="0"/>
              <a:t> </a:t>
            </a:r>
          </a:p>
        </p:txBody>
      </p:sp>
      <p:pic>
        <p:nvPicPr>
          <p:cNvPr id="3074" name="Picture 2" descr="Maersk Air Freight | Maersk">
            <a:extLst>
              <a:ext uri="{FF2B5EF4-FFF2-40B4-BE49-F238E27FC236}">
                <a16:creationId xmlns:a16="http://schemas.microsoft.com/office/drawing/2014/main" id="{43622215-C374-EA85-614D-D8451F804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868109"/>
            <a:ext cx="3787335" cy="21303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lund: Maersk Air Cargo Hub | Maersk">
            <a:extLst>
              <a:ext uri="{FF2B5EF4-FFF2-40B4-BE49-F238E27FC236}">
                <a16:creationId xmlns:a16="http://schemas.microsoft.com/office/drawing/2014/main" id="{8F2C6A15-7D7C-586A-0F92-AC4275F22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599" y="3868109"/>
            <a:ext cx="3789736" cy="213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77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556A7-14D2-164C-CAEF-43E6AA1F2C73}"/>
              </a:ext>
            </a:extLst>
          </p:cNvPr>
          <p:cNvSpPr>
            <a:spLocks noGrp="1"/>
          </p:cNvSpPr>
          <p:nvPr>
            <p:ph type="sldNum" sz="quarter" idx="17"/>
          </p:nvPr>
        </p:nvSpPr>
        <p:spPr/>
        <p:txBody>
          <a:bodyPr/>
          <a:lstStyle/>
          <a:p>
            <a:fld id="{43A204BC-C5BA-4EF4-ABC8-D45123A0C528}" type="slidenum">
              <a:rPr lang="en-GB" smtClean="0"/>
              <a:pPr/>
              <a:t>5</a:t>
            </a:fld>
            <a:endParaRPr lang="en-GB"/>
          </a:p>
        </p:txBody>
      </p:sp>
      <p:sp>
        <p:nvSpPr>
          <p:cNvPr id="6" name="Date Placeholder 5">
            <a:extLst>
              <a:ext uri="{FF2B5EF4-FFF2-40B4-BE49-F238E27FC236}">
                <a16:creationId xmlns:a16="http://schemas.microsoft.com/office/drawing/2014/main" id="{3D5E696B-0D80-942E-4ABE-9ADA3CC6CEFA}"/>
              </a:ext>
            </a:extLst>
          </p:cNvPr>
          <p:cNvSpPr>
            <a:spLocks noGrp="1"/>
          </p:cNvSpPr>
          <p:nvPr>
            <p:ph type="dt" sz="half" idx="15"/>
          </p:nvPr>
        </p:nvSpPr>
        <p:spPr/>
        <p:txBody>
          <a:bodyPr/>
          <a:lstStyle/>
          <a:p>
            <a:endParaRPr lang="en-GB"/>
          </a:p>
        </p:txBody>
      </p:sp>
      <p:sp>
        <p:nvSpPr>
          <p:cNvPr id="13" name="TextBox 12">
            <a:extLst>
              <a:ext uri="{FF2B5EF4-FFF2-40B4-BE49-F238E27FC236}">
                <a16:creationId xmlns:a16="http://schemas.microsoft.com/office/drawing/2014/main" id="{3CC20AFD-B2DA-09DA-548C-B8341710503F}"/>
              </a:ext>
            </a:extLst>
          </p:cNvPr>
          <p:cNvSpPr txBox="1"/>
          <p:nvPr/>
        </p:nvSpPr>
        <p:spPr>
          <a:xfrm>
            <a:off x="49288" y="-58829"/>
            <a:ext cx="12093423" cy="1156949"/>
          </a:xfrm>
          <a:prstGeom prst="rect">
            <a:avLst/>
          </a:prstGeom>
          <a:noFill/>
        </p:spPr>
        <p:txBody>
          <a:bodyPr wrap="square" lIns="237600" tIns="237600" rIns="237600" bIns="237600" rtlCol="0">
            <a:spAutoFit/>
          </a:bodyPr>
          <a:lstStyle/>
          <a:p>
            <a:pPr algn="l"/>
            <a:r>
              <a:rPr lang="en-US" sz="2400" dirty="0">
                <a:latin typeface="+mj-lt"/>
              </a:rPr>
              <a:t>Overall Judging Criteria</a:t>
            </a:r>
          </a:p>
          <a:p>
            <a:pPr algn="l"/>
            <a:endParaRPr lang="en-SG" sz="2000" dirty="0"/>
          </a:p>
        </p:txBody>
      </p:sp>
      <p:graphicFrame>
        <p:nvGraphicFramePr>
          <p:cNvPr id="2" name="Table 2">
            <a:extLst>
              <a:ext uri="{FF2B5EF4-FFF2-40B4-BE49-F238E27FC236}">
                <a16:creationId xmlns:a16="http://schemas.microsoft.com/office/drawing/2014/main" id="{232B0677-9FA6-8AA5-DB1B-65DF6EE5A743}"/>
              </a:ext>
            </a:extLst>
          </p:cNvPr>
          <p:cNvGraphicFramePr>
            <a:graphicFrameLocks noGrp="1"/>
          </p:cNvGraphicFramePr>
          <p:nvPr>
            <p:extLst>
              <p:ext uri="{D42A27DB-BD31-4B8C-83A1-F6EECF244321}">
                <p14:modId xmlns:p14="http://schemas.microsoft.com/office/powerpoint/2010/main" val="2601368996"/>
              </p:ext>
            </p:extLst>
          </p:nvPr>
        </p:nvGraphicFramePr>
        <p:xfrm>
          <a:off x="502197" y="883920"/>
          <a:ext cx="10528798" cy="2219960"/>
        </p:xfrm>
        <a:graphic>
          <a:graphicData uri="http://schemas.openxmlformats.org/drawingml/2006/table">
            <a:tbl>
              <a:tblPr firstRow="1" bandRow="1">
                <a:tableStyleId>{3B4B98B0-60AC-42C2-AFA5-B58CD77FA1E5}</a:tableStyleId>
              </a:tblPr>
              <a:tblGrid>
                <a:gridCol w="6695707">
                  <a:extLst>
                    <a:ext uri="{9D8B030D-6E8A-4147-A177-3AD203B41FA5}">
                      <a16:colId xmlns:a16="http://schemas.microsoft.com/office/drawing/2014/main" val="1790270811"/>
                    </a:ext>
                  </a:extLst>
                </a:gridCol>
                <a:gridCol w="3833091">
                  <a:extLst>
                    <a:ext uri="{9D8B030D-6E8A-4147-A177-3AD203B41FA5}">
                      <a16:colId xmlns:a16="http://schemas.microsoft.com/office/drawing/2014/main" val="3913028188"/>
                    </a:ext>
                  </a:extLst>
                </a:gridCol>
              </a:tblGrid>
              <a:tr h="0">
                <a:tc>
                  <a:txBody>
                    <a:bodyPr/>
                    <a:lstStyle/>
                    <a:p>
                      <a:pPr algn="ctr"/>
                      <a:r>
                        <a:rPr lang="en-US" dirty="0"/>
                        <a:t>Category</a:t>
                      </a:r>
                      <a:endParaRPr lang="en-SG" dirty="0"/>
                    </a:p>
                  </a:txBody>
                  <a:tcPr/>
                </a:tc>
                <a:tc>
                  <a:txBody>
                    <a:bodyPr/>
                    <a:lstStyle/>
                    <a:p>
                      <a:pPr algn="ctr"/>
                      <a:r>
                        <a:rPr lang="en-US" dirty="0"/>
                        <a:t>Scoring Weightage</a:t>
                      </a:r>
                      <a:endParaRPr lang="en-SG" dirty="0"/>
                    </a:p>
                  </a:txBody>
                  <a:tcPr/>
                </a:tc>
                <a:extLst>
                  <a:ext uri="{0D108BD9-81ED-4DB2-BD59-A6C34878D82A}">
                    <a16:rowId xmlns:a16="http://schemas.microsoft.com/office/drawing/2014/main" val="3399547779"/>
                  </a:ext>
                </a:extLst>
              </a:tr>
              <a:tr h="370840">
                <a:tc>
                  <a:txBody>
                    <a:bodyPr/>
                    <a:lstStyle/>
                    <a:p>
                      <a:pPr algn="l"/>
                      <a:r>
                        <a:rPr lang="en-US" dirty="0"/>
                        <a:t>Relevance to business question</a:t>
                      </a:r>
                      <a:endParaRPr lang="en-SG" dirty="0"/>
                    </a:p>
                  </a:txBody>
                  <a:tcPr/>
                </a:tc>
                <a:tc>
                  <a:txBody>
                    <a:bodyPr/>
                    <a:lstStyle/>
                    <a:p>
                      <a:pPr algn="ctr"/>
                      <a:r>
                        <a:rPr lang="en-US" dirty="0"/>
                        <a:t>30%</a:t>
                      </a:r>
                      <a:endParaRPr lang="en-SG" dirty="0"/>
                    </a:p>
                  </a:txBody>
                  <a:tcPr/>
                </a:tc>
                <a:extLst>
                  <a:ext uri="{0D108BD9-81ED-4DB2-BD59-A6C34878D82A}">
                    <a16:rowId xmlns:a16="http://schemas.microsoft.com/office/drawing/2014/main" val="2711398281"/>
                  </a:ext>
                </a:extLst>
              </a:tr>
              <a:tr h="370840">
                <a:tc>
                  <a:txBody>
                    <a:bodyPr/>
                    <a:lstStyle/>
                    <a:p>
                      <a:pPr algn="l"/>
                      <a:r>
                        <a:rPr lang="en-US" dirty="0"/>
                        <a:t>Technical expertise and robustness in application of theory</a:t>
                      </a:r>
                      <a:endParaRPr lang="en-SG" dirty="0"/>
                    </a:p>
                  </a:txBody>
                  <a:tcPr/>
                </a:tc>
                <a:tc>
                  <a:txBody>
                    <a:bodyPr/>
                    <a:lstStyle/>
                    <a:p>
                      <a:pPr algn="ctr"/>
                      <a:r>
                        <a:rPr lang="en-US" dirty="0"/>
                        <a:t>30%</a:t>
                      </a:r>
                      <a:endParaRPr lang="en-SG" dirty="0"/>
                    </a:p>
                  </a:txBody>
                  <a:tcPr/>
                </a:tc>
                <a:extLst>
                  <a:ext uri="{0D108BD9-81ED-4DB2-BD59-A6C34878D82A}">
                    <a16:rowId xmlns:a16="http://schemas.microsoft.com/office/drawing/2014/main" val="4128592693"/>
                  </a:ext>
                </a:extLst>
              </a:tr>
              <a:tr h="370840">
                <a:tc>
                  <a:txBody>
                    <a:bodyPr/>
                    <a:lstStyle/>
                    <a:p>
                      <a:pPr algn="l"/>
                      <a:r>
                        <a:rPr lang="en-US" dirty="0"/>
                        <a:t>Creativity in drawing out new/never-seen-before insights</a:t>
                      </a:r>
                      <a:endParaRPr lang="en-SG" dirty="0"/>
                    </a:p>
                  </a:txBody>
                  <a:tcPr/>
                </a:tc>
                <a:tc>
                  <a:txBody>
                    <a:bodyPr/>
                    <a:lstStyle/>
                    <a:p>
                      <a:pPr algn="ctr"/>
                      <a:r>
                        <a:rPr lang="en-US" dirty="0"/>
                        <a:t>20%</a:t>
                      </a:r>
                      <a:endParaRPr lang="en-SG" dirty="0"/>
                    </a:p>
                  </a:txBody>
                  <a:tcPr/>
                </a:tc>
                <a:extLst>
                  <a:ext uri="{0D108BD9-81ED-4DB2-BD59-A6C34878D82A}">
                    <a16:rowId xmlns:a16="http://schemas.microsoft.com/office/drawing/2014/main" val="4284838603"/>
                  </a:ext>
                </a:extLst>
              </a:tr>
              <a:tr h="370840">
                <a:tc>
                  <a:txBody>
                    <a:bodyPr/>
                    <a:lstStyle/>
                    <a:p>
                      <a:pPr algn="l"/>
                      <a:r>
                        <a:rPr lang="en-US" dirty="0"/>
                        <a:t>Presentation flair/ability to wow judges</a:t>
                      </a:r>
                      <a:endParaRPr lang="en-SG" dirty="0"/>
                    </a:p>
                  </a:txBody>
                  <a:tcPr/>
                </a:tc>
                <a:tc>
                  <a:txBody>
                    <a:bodyPr/>
                    <a:lstStyle/>
                    <a:p>
                      <a:pPr algn="ctr"/>
                      <a:r>
                        <a:rPr lang="en-US" dirty="0"/>
                        <a:t>10%</a:t>
                      </a:r>
                      <a:endParaRPr lang="en-SG" dirty="0"/>
                    </a:p>
                  </a:txBody>
                  <a:tcPr/>
                </a:tc>
                <a:extLst>
                  <a:ext uri="{0D108BD9-81ED-4DB2-BD59-A6C34878D82A}">
                    <a16:rowId xmlns:a16="http://schemas.microsoft.com/office/drawing/2014/main" val="1266051354"/>
                  </a:ext>
                </a:extLst>
              </a:tr>
              <a:tr h="370840">
                <a:tc>
                  <a:txBody>
                    <a:bodyPr/>
                    <a:lstStyle/>
                    <a:p>
                      <a:pPr algn="l"/>
                      <a:r>
                        <a:rPr lang="en-US" dirty="0"/>
                        <a:t>Ability to show value-add to Maersk business</a:t>
                      </a:r>
                      <a:endParaRPr lang="en-SG" dirty="0"/>
                    </a:p>
                  </a:txBody>
                  <a:tcPr/>
                </a:tc>
                <a:tc>
                  <a:txBody>
                    <a:bodyPr/>
                    <a:lstStyle/>
                    <a:p>
                      <a:pPr algn="ctr"/>
                      <a:r>
                        <a:rPr lang="en-US" dirty="0"/>
                        <a:t>10%</a:t>
                      </a:r>
                      <a:endParaRPr lang="en-SG" dirty="0"/>
                    </a:p>
                  </a:txBody>
                  <a:tcPr/>
                </a:tc>
                <a:extLst>
                  <a:ext uri="{0D108BD9-81ED-4DB2-BD59-A6C34878D82A}">
                    <a16:rowId xmlns:a16="http://schemas.microsoft.com/office/drawing/2014/main" val="1921066420"/>
                  </a:ext>
                </a:extLst>
              </a:tr>
            </a:tbl>
          </a:graphicData>
        </a:graphic>
      </p:graphicFrame>
    </p:spTree>
    <p:extLst>
      <p:ext uri="{BB962C8B-B14F-4D97-AF65-F5344CB8AC3E}">
        <p14:creationId xmlns:p14="http://schemas.microsoft.com/office/powerpoint/2010/main" val="3719396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556A7-14D2-164C-CAEF-43E6AA1F2C73}"/>
              </a:ext>
            </a:extLst>
          </p:cNvPr>
          <p:cNvSpPr>
            <a:spLocks noGrp="1"/>
          </p:cNvSpPr>
          <p:nvPr>
            <p:ph type="sldNum" sz="quarter" idx="17"/>
          </p:nvPr>
        </p:nvSpPr>
        <p:spPr/>
        <p:txBody>
          <a:bodyPr/>
          <a:lstStyle/>
          <a:p>
            <a:fld id="{43A204BC-C5BA-4EF4-ABC8-D45123A0C528}" type="slidenum">
              <a:rPr lang="en-GB" smtClean="0"/>
              <a:pPr/>
              <a:t>6</a:t>
            </a:fld>
            <a:endParaRPr lang="en-GB"/>
          </a:p>
        </p:txBody>
      </p:sp>
      <p:sp>
        <p:nvSpPr>
          <p:cNvPr id="6" name="Date Placeholder 5">
            <a:extLst>
              <a:ext uri="{FF2B5EF4-FFF2-40B4-BE49-F238E27FC236}">
                <a16:creationId xmlns:a16="http://schemas.microsoft.com/office/drawing/2014/main" id="{3D5E696B-0D80-942E-4ABE-9ADA3CC6CEFA}"/>
              </a:ext>
            </a:extLst>
          </p:cNvPr>
          <p:cNvSpPr>
            <a:spLocks noGrp="1"/>
          </p:cNvSpPr>
          <p:nvPr>
            <p:ph type="dt" sz="half" idx="15"/>
          </p:nvPr>
        </p:nvSpPr>
        <p:spPr/>
        <p:txBody>
          <a:bodyPr/>
          <a:lstStyle/>
          <a:p>
            <a:endParaRPr lang="en-GB"/>
          </a:p>
        </p:txBody>
      </p:sp>
      <p:sp>
        <p:nvSpPr>
          <p:cNvPr id="13" name="TextBox 12">
            <a:extLst>
              <a:ext uri="{FF2B5EF4-FFF2-40B4-BE49-F238E27FC236}">
                <a16:creationId xmlns:a16="http://schemas.microsoft.com/office/drawing/2014/main" id="{3CC20AFD-B2DA-09DA-548C-B8341710503F}"/>
              </a:ext>
            </a:extLst>
          </p:cNvPr>
          <p:cNvSpPr txBox="1"/>
          <p:nvPr/>
        </p:nvSpPr>
        <p:spPr>
          <a:xfrm>
            <a:off x="49288" y="-58829"/>
            <a:ext cx="12093423" cy="1156949"/>
          </a:xfrm>
          <a:prstGeom prst="rect">
            <a:avLst/>
          </a:prstGeom>
          <a:noFill/>
        </p:spPr>
        <p:txBody>
          <a:bodyPr wrap="square" lIns="237600" tIns="237600" rIns="237600" bIns="237600" rtlCol="0">
            <a:spAutoFit/>
          </a:bodyPr>
          <a:lstStyle/>
          <a:p>
            <a:pPr algn="l"/>
            <a:r>
              <a:rPr lang="en-US" sz="2400" dirty="0">
                <a:latin typeface="+mj-lt"/>
              </a:rPr>
              <a:t>Guiding Questions &amp; Tips</a:t>
            </a:r>
          </a:p>
          <a:p>
            <a:pPr algn="l"/>
            <a:endParaRPr lang="en-SG" sz="2000" dirty="0"/>
          </a:p>
        </p:txBody>
      </p:sp>
      <p:sp>
        <p:nvSpPr>
          <p:cNvPr id="3" name="TextBox 2">
            <a:extLst>
              <a:ext uri="{FF2B5EF4-FFF2-40B4-BE49-F238E27FC236}">
                <a16:creationId xmlns:a16="http://schemas.microsoft.com/office/drawing/2014/main" id="{3F502D3B-48DE-278B-8B53-03179B5366CD}"/>
              </a:ext>
            </a:extLst>
          </p:cNvPr>
          <p:cNvSpPr txBox="1"/>
          <p:nvPr/>
        </p:nvSpPr>
        <p:spPr>
          <a:xfrm>
            <a:off x="49288" y="519645"/>
            <a:ext cx="12093423" cy="5896708"/>
          </a:xfrm>
          <a:prstGeom prst="rect">
            <a:avLst/>
          </a:prstGeom>
          <a:noFill/>
        </p:spPr>
        <p:txBody>
          <a:bodyPr wrap="square" lIns="237600" tIns="237600" rIns="237600" bIns="237600" rtlCol="0">
            <a:spAutoFit/>
          </a:bodyPr>
          <a:lstStyle/>
          <a:p>
            <a:pPr marL="285750" indent="-285750" algn="l">
              <a:buFont typeface="Arial" panose="020B0604020202020204" pitchFamily="34" charset="0"/>
              <a:buChar char="•"/>
            </a:pPr>
            <a:r>
              <a:rPr lang="en-US" sz="1600" dirty="0"/>
              <a:t>What are the key drivers to a satisfied, neutral or dissatisfied customer?</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What are the key drivers to a loyal or disloyal customer? Are they the same as the drivers to customer satisfaction?</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Can we segment the base of customers and understand the key drivers affecting satisfaction for key segments?</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What additional new insights does the Voice of Customer dataset (verbatim comments) provide?</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Can we predict which customers will be satisfied; which customers will be loyal? You can choose to predict either one or both.</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What are the similarities and differences between airline passenger and airfreight cargo flight handling when it comes to customer service? Is there a link between the treatment of human passengers and air cargo?</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Imagine you are the CEO of the airline company, what measures will you put in place to improve customer service based on the descriptive and predictive insights you provided. Justify why/why not?</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How does these measures enable a logistics and transportation company like Maersk improve its customer service programs? Be as creative as possible!</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Tip: The most insightful model isn’t necessarily the most complicated model. Using highly advanced data science and machine learning techniques will only benefit you if it adds value to your findings!</a:t>
            </a:r>
            <a:endParaRPr lang="en-SG" sz="1600" dirty="0" err="1"/>
          </a:p>
        </p:txBody>
      </p:sp>
    </p:spTree>
    <p:extLst>
      <p:ext uri="{BB962C8B-B14F-4D97-AF65-F5344CB8AC3E}">
        <p14:creationId xmlns:p14="http://schemas.microsoft.com/office/powerpoint/2010/main" val="2242151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hipping firm Maersk spends £1bn on 'carbon neutral' container ships |  Shipping industry | The Guardian">
            <a:extLst>
              <a:ext uri="{FF2B5EF4-FFF2-40B4-BE49-F238E27FC236}">
                <a16:creationId xmlns:a16="http://schemas.microsoft.com/office/drawing/2014/main" id="{A25F4D1B-6B4E-388B-3ABB-2A55535023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14" r="27230" b="1"/>
          <a:stretch/>
        </p:blipFill>
        <p:spPr bwMode="auto">
          <a:xfrm>
            <a:off x="6223000" y="500063"/>
            <a:ext cx="5467350" cy="5137151"/>
          </a:xfrm>
          <a:prstGeom prst="rect">
            <a:avLst/>
          </a:prstGeom>
          <a:solidFill>
            <a:srgbClr val="FFFFFF"/>
          </a:solidFill>
        </p:spPr>
      </p:pic>
      <p:sp>
        <p:nvSpPr>
          <p:cNvPr id="2" name="Title 1">
            <a:extLst>
              <a:ext uri="{FF2B5EF4-FFF2-40B4-BE49-F238E27FC236}">
                <a16:creationId xmlns:a16="http://schemas.microsoft.com/office/drawing/2014/main" id="{C0C2BC2F-416A-4361-B35A-F7BA7CD3F4E8}"/>
              </a:ext>
            </a:extLst>
          </p:cNvPr>
          <p:cNvSpPr>
            <a:spLocks noGrp="1"/>
          </p:cNvSpPr>
          <p:nvPr>
            <p:ph type="title"/>
          </p:nvPr>
        </p:nvSpPr>
        <p:spPr>
          <a:xfrm>
            <a:off x="500062" y="2735263"/>
            <a:ext cx="5484813" cy="2365375"/>
          </a:xfrm>
        </p:spPr>
        <p:txBody>
          <a:bodyPr anchor="t">
            <a:normAutofit/>
          </a:bodyPr>
          <a:lstStyle/>
          <a:p>
            <a:r>
              <a:rPr lang="en-SG" b="1"/>
              <a:t>Competition Format</a:t>
            </a:r>
            <a:endParaRPr lang="en-SG"/>
          </a:p>
        </p:txBody>
      </p:sp>
      <p:sp>
        <p:nvSpPr>
          <p:cNvPr id="6" name="Footer Placeholder 5">
            <a:extLst>
              <a:ext uri="{FF2B5EF4-FFF2-40B4-BE49-F238E27FC236}">
                <a16:creationId xmlns:a16="http://schemas.microsoft.com/office/drawing/2014/main" id="{F0C5921D-2DEF-455E-A83F-C35AB003067A}"/>
              </a:ext>
            </a:extLst>
          </p:cNvPr>
          <p:cNvSpPr>
            <a:spLocks noGrp="1"/>
          </p:cNvSpPr>
          <p:nvPr>
            <p:ph type="ftr" sz="quarter" idx="16"/>
          </p:nvPr>
        </p:nvSpPr>
        <p:spPr/>
        <p:txBody>
          <a:bodyPr/>
          <a:lstStyle/>
          <a:p>
            <a:pPr>
              <a:spcAft>
                <a:spcPts val="600"/>
              </a:spcAft>
            </a:pPr>
            <a:r>
              <a:rPr lang="en-GB"/>
              <a:t>Insert presentation title via Header &amp; Footer</a:t>
            </a:r>
          </a:p>
        </p:txBody>
      </p:sp>
      <p:sp>
        <p:nvSpPr>
          <p:cNvPr id="7" name="Slide Number Placeholder 6">
            <a:extLst>
              <a:ext uri="{FF2B5EF4-FFF2-40B4-BE49-F238E27FC236}">
                <a16:creationId xmlns:a16="http://schemas.microsoft.com/office/drawing/2014/main" id="{C9F2F417-046F-4210-994A-AAB2FB2EB51A}"/>
              </a:ext>
            </a:extLst>
          </p:cNvPr>
          <p:cNvSpPr>
            <a:spLocks noGrp="1"/>
          </p:cNvSpPr>
          <p:nvPr>
            <p:ph type="sldNum" sz="quarter" idx="17"/>
          </p:nvPr>
        </p:nvSpPr>
        <p:spPr/>
        <p:txBody>
          <a:bodyPr/>
          <a:lstStyle/>
          <a:p>
            <a:pPr>
              <a:spcAft>
                <a:spcPts val="600"/>
              </a:spcAft>
            </a:pPr>
            <a:r>
              <a:rPr lang="en-GB"/>
              <a:t>.</a:t>
            </a:r>
          </a:p>
        </p:txBody>
      </p:sp>
    </p:spTree>
    <p:extLst>
      <p:ext uri="{BB962C8B-B14F-4D97-AF65-F5344CB8AC3E}">
        <p14:creationId xmlns:p14="http://schemas.microsoft.com/office/powerpoint/2010/main" val="3183803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556A7-14D2-164C-CAEF-43E6AA1F2C73}"/>
              </a:ext>
            </a:extLst>
          </p:cNvPr>
          <p:cNvSpPr>
            <a:spLocks noGrp="1"/>
          </p:cNvSpPr>
          <p:nvPr>
            <p:ph type="sldNum" sz="quarter" idx="17"/>
          </p:nvPr>
        </p:nvSpPr>
        <p:spPr/>
        <p:txBody>
          <a:bodyPr/>
          <a:lstStyle/>
          <a:p>
            <a:fld id="{43A204BC-C5BA-4EF4-ABC8-D45123A0C528}" type="slidenum">
              <a:rPr lang="en-GB" smtClean="0"/>
              <a:pPr/>
              <a:t>8</a:t>
            </a:fld>
            <a:endParaRPr lang="en-GB"/>
          </a:p>
        </p:txBody>
      </p:sp>
      <p:sp>
        <p:nvSpPr>
          <p:cNvPr id="6" name="Date Placeholder 5">
            <a:extLst>
              <a:ext uri="{FF2B5EF4-FFF2-40B4-BE49-F238E27FC236}">
                <a16:creationId xmlns:a16="http://schemas.microsoft.com/office/drawing/2014/main" id="{3D5E696B-0D80-942E-4ABE-9ADA3CC6CEFA}"/>
              </a:ext>
            </a:extLst>
          </p:cNvPr>
          <p:cNvSpPr>
            <a:spLocks noGrp="1"/>
          </p:cNvSpPr>
          <p:nvPr>
            <p:ph type="dt" sz="half" idx="15"/>
          </p:nvPr>
        </p:nvSpPr>
        <p:spPr/>
        <p:txBody>
          <a:bodyPr/>
          <a:lstStyle/>
          <a:p>
            <a:endParaRPr lang="en-GB"/>
          </a:p>
        </p:txBody>
      </p:sp>
      <p:sp>
        <p:nvSpPr>
          <p:cNvPr id="13" name="TextBox 12">
            <a:extLst>
              <a:ext uri="{FF2B5EF4-FFF2-40B4-BE49-F238E27FC236}">
                <a16:creationId xmlns:a16="http://schemas.microsoft.com/office/drawing/2014/main" id="{3CC20AFD-B2DA-09DA-548C-B8341710503F}"/>
              </a:ext>
            </a:extLst>
          </p:cNvPr>
          <p:cNvSpPr txBox="1"/>
          <p:nvPr/>
        </p:nvSpPr>
        <p:spPr>
          <a:xfrm>
            <a:off x="49288" y="-58829"/>
            <a:ext cx="12093423" cy="1156949"/>
          </a:xfrm>
          <a:prstGeom prst="rect">
            <a:avLst/>
          </a:prstGeom>
          <a:noFill/>
        </p:spPr>
        <p:txBody>
          <a:bodyPr wrap="square" lIns="237600" tIns="237600" rIns="237600" bIns="237600" rtlCol="0">
            <a:spAutoFit/>
          </a:bodyPr>
          <a:lstStyle/>
          <a:p>
            <a:pPr algn="l"/>
            <a:r>
              <a:rPr lang="en-US" sz="2400" dirty="0">
                <a:latin typeface="+mj-lt"/>
              </a:rPr>
              <a:t>Overall Competition Timeline</a:t>
            </a:r>
          </a:p>
          <a:p>
            <a:pPr algn="l"/>
            <a:endParaRPr lang="en-SG" sz="2000" dirty="0"/>
          </a:p>
        </p:txBody>
      </p:sp>
      <p:graphicFrame>
        <p:nvGraphicFramePr>
          <p:cNvPr id="2" name="Table 2">
            <a:extLst>
              <a:ext uri="{FF2B5EF4-FFF2-40B4-BE49-F238E27FC236}">
                <a16:creationId xmlns:a16="http://schemas.microsoft.com/office/drawing/2014/main" id="{232B0677-9FA6-8AA5-DB1B-65DF6EE5A743}"/>
              </a:ext>
            </a:extLst>
          </p:cNvPr>
          <p:cNvGraphicFramePr>
            <a:graphicFrameLocks noGrp="1"/>
          </p:cNvGraphicFramePr>
          <p:nvPr>
            <p:extLst>
              <p:ext uri="{D42A27DB-BD31-4B8C-83A1-F6EECF244321}">
                <p14:modId xmlns:p14="http://schemas.microsoft.com/office/powerpoint/2010/main" val="3898150528"/>
              </p:ext>
            </p:extLst>
          </p:nvPr>
        </p:nvGraphicFramePr>
        <p:xfrm>
          <a:off x="502197" y="883919"/>
          <a:ext cx="11491138" cy="5010387"/>
        </p:xfrm>
        <a:graphic>
          <a:graphicData uri="http://schemas.openxmlformats.org/drawingml/2006/table">
            <a:tbl>
              <a:tblPr firstRow="1" bandRow="1">
                <a:tableStyleId>{3B4B98B0-60AC-42C2-AFA5-B58CD77FA1E5}</a:tableStyleId>
              </a:tblPr>
              <a:tblGrid>
                <a:gridCol w="708342">
                  <a:extLst>
                    <a:ext uri="{9D8B030D-6E8A-4147-A177-3AD203B41FA5}">
                      <a16:colId xmlns:a16="http://schemas.microsoft.com/office/drawing/2014/main" val="1790270811"/>
                    </a:ext>
                  </a:extLst>
                </a:gridCol>
                <a:gridCol w="1510890">
                  <a:extLst>
                    <a:ext uri="{9D8B030D-6E8A-4147-A177-3AD203B41FA5}">
                      <a16:colId xmlns:a16="http://schemas.microsoft.com/office/drawing/2014/main" val="3913028188"/>
                    </a:ext>
                  </a:extLst>
                </a:gridCol>
                <a:gridCol w="7543800">
                  <a:extLst>
                    <a:ext uri="{9D8B030D-6E8A-4147-A177-3AD203B41FA5}">
                      <a16:colId xmlns:a16="http://schemas.microsoft.com/office/drawing/2014/main" val="78615288"/>
                    </a:ext>
                  </a:extLst>
                </a:gridCol>
                <a:gridCol w="1728106">
                  <a:extLst>
                    <a:ext uri="{9D8B030D-6E8A-4147-A177-3AD203B41FA5}">
                      <a16:colId xmlns:a16="http://schemas.microsoft.com/office/drawing/2014/main" val="821592910"/>
                    </a:ext>
                  </a:extLst>
                </a:gridCol>
              </a:tblGrid>
              <a:tr h="334655">
                <a:tc>
                  <a:txBody>
                    <a:bodyPr/>
                    <a:lstStyle/>
                    <a:p>
                      <a:pPr algn="ctr"/>
                      <a:r>
                        <a:rPr lang="en-US" sz="1400" dirty="0"/>
                        <a:t>Phase</a:t>
                      </a:r>
                      <a:endParaRPr lang="en-SG"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Stage</a:t>
                      </a:r>
                      <a:endParaRPr lang="en-SG"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4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400" dirty="0"/>
                        <a:t>Timeline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9547779"/>
                  </a:ext>
                </a:extLst>
              </a:tr>
              <a:tr h="568914">
                <a:tc rowSpan="4">
                  <a:txBody>
                    <a:bodyPr/>
                    <a:lstStyle/>
                    <a:p>
                      <a:pPr algn="ctr"/>
                      <a:r>
                        <a:rPr lang="en-SG" sz="14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SG" sz="1400" dirty="0"/>
                        <a:t>Case Distribution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t>Release of case materials to participants, including the case study, problem statement, and supporting datasets.</a:t>
                      </a:r>
                      <a:endParaRPr lang="en-SG"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SG" sz="1400" dirty="0"/>
                        <a:t>19</a:t>
                      </a:r>
                      <a:r>
                        <a:rPr lang="en-SG" sz="1400" baseline="30000" dirty="0"/>
                        <a:t>th</a:t>
                      </a:r>
                      <a:r>
                        <a:rPr lang="en-SG" sz="1400" dirty="0"/>
                        <a:t> July 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11398281"/>
                  </a:ext>
                </a:extLst>
              </a:tr>
              <a:tr h="568914">
                <a:tc vMerge="1">
                  <a:txBody>
                    <a:bodyPr/>
                    <a:lstStyle/>
                    <a:p>
                      <a:pPr algn="ctr"/>
                      <a:endParaRPr lang="en-SG" sz="1400" dirty="0"/>
                    </a:p>
                  </a:txBody>
                  <a:tcPr anchor="ctr"/>
                </a:tc>
                <a:tc>
                  <a:txBody>
                    <a:bodyPr/>
                    <a:lstStyle/>
                    <a:p>
                      <a:pPr algn="ctr"/>
                      <a:r>
                        <a:rPr lang="en-SG" sz="1400" dirty="0"/>
                        <a:t>Preparation Period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t>Participants will analyze the case, conduct research, develop their solutions using the provided datasets, and prepare their </a:t>
                      </a:r>
                      <a:r>
                        <a:rPr lang="en-US" sz="1400" b="1" dirty="0"/>
                        <a:t>model </a:t>
                      </a:r>
                      <a:r>
                        <a:rPr lang="en-US" sz="1400" dirty="0"/>
                        <a:t>for submission.</a:t>
                      </a:r>
                      <a:endParaRPr lang="en-SG"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SG" sz="1400" dirty="0"/>
                        <a:t>19</a:t>
                      </a:r>
                      <a:r>
                        <a:rPr lang="en-SG" sz="1400" baseline="30000" dirty="0"/>
                        <a:t>th</a:t>
                      </a:r>
                      <a:r>
                        <a:rPr lang="en-SG" sz="1400" dirty="0"/>
                        <a:t> July 2023 – 1</a:t>
                      </a:r>
                      <a:r>
                        <a:rPr lang="en-SG" sz="1400" baseline="30000" dirty="0"/>
                        <a:t>st</a:t>
                      </a:r>
                      <a:r>
                        <a:rPr lang="en-SG" sz="1400" dirty="0"/>
                        <a:t> August 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28592693"/>
                  </a:ext>
                </a:extLst>
              </a:tr>
              <a:tr h="1037432">
                <a:tc vMerge="1">
                  <a:txBody>
                    <a:bodyPr/>
                    <a:lstStyle/>
                    <a:p>
                      <a:pPr algn="ctr"/>
                      <a:endParaRPr lang="en-SG" sz="1400" dirty="0"/>
                    </a:p>
                  </a:txBody>
                  <a:tcPr anchor="ctr"/>
                </a:tc>
                <a:tc>
                  <a:txBody>
                    <a:bodyPr/>
                    <a:lstStyle/>
                    <a:p>
                      <a:pPr algn="ctr"/>
                      <a:r>
                        <a:rPr lang="en-SG" sz="1400" dirty="0"/>
                        <a:t>Model Submission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b="1" dirty="0"/>
                        <a:t>Deadline</a:t>
                      </a:r>
                      <a:r>
                        <a:rPr lang="en-US" sz="1400" dirty="0"/>
                        <a:t> for participants to submit their model. Details and format of submission are on the following slide.</a:t>
                      </a:r>
                      <a:endParaRPr lang="en-SG"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SG" sz="1400" b="1" dirty="0">
                          <a:highlight>
                            <a:srgbClr val="FFFF00"/>
                          </a:highlight>
                        </a:rPr>
                        <a:t>1</a:t>
                      </a:r>
                      <a:r>
                        <a:rPr lang="en-SG" sz="1400" b="1" baseline="30000" dirty="0">
                          <a:highlight>
                            <a:srgbClr val="FFFF00"/>
                          </a:highlight>
                        </a:rPr>
                        <a:t>st</a:t>
                      </a:r>
                      <a:r>
                        <a:rPr lang="en-SG" sz="1400" b="1" dirty="0">
                          <a:highlight>
                            <a:srgbClr val="FFFF00"/>
                          </a:highlight>
                        </a:rPr>
                        <a:t> August 2023 (12pm)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84838603"/>
                  </a:ext>
                </a:extLst>
              </a:tr>
              <a:tr h="407164">
                <a:tc vMerge="1">
                  <a:txBody>
                    <a:bodyPr/>
                    <a:lstStyle/>
                    <a:p>
                      <a:pPr algn="ctr"/>
                      <a:endParaRPr lang="en-SG" sz="1400" dirty="0"/>
                    </a:p>
                  </a:txBody>
                  <a:tcPr anchor="ctr"/>
                </a:tc>
                <a:tc>
                  <a:txBody>
                    <a:bodyPr/>
                    <a:lstStyle/>
                    <a:p>
                      <a:pPr algn="ctr"/>
                      <a:r>
                        <a:rPr lang="en-SG" sz="1400" dirty="0"/>
                        <a:t>Model Judging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t>Evaluation of submitted models by Maersk judges.</a:t>
                      </a:r>
                      <a:endParaRPr lang="en-SG"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SG" sz="1400" dirty="0"/>
                        <a:t>1</a:t>
                      </a:r>
                      <a:r>
                        <a:rPr lang="en-SG" sz="1400" baseline="30000" dirty="0"/>
                        <a:t>st</a:t>
                      </a:r>
                      <a:r>
                        <a:rPr lang="en-SG" sz="1400" dirty="0"/>
                        <a:t> August 2023 – 7</a:t>
                      </a:r>
                      <a:r>
                        <a:rPr lang="en-SG" sz="1400" baseline="30000" dirty="0"/>
                        <a:t>th</a:t>
                      </a:r>
                      <a:r>
                        <a:rPr lang="en-SG" sz="1400" dirty="0"/>
                        <a:t> August 2023 (Tentative)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6051354"/>
                  </a:ext>
                </a:extLst>
              </a:tr>
              <a:tr h="1037432">
                <a:tc rowSpan="2">
                  <a:txBody>
                    <a:bodyPr/>
                    <a:lstStyle/>
                    <a:p>
                      <a:pPr algn="ctr"/>
                      <a:r>
                        <a:rPr lang="en-SG" sz="14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Finalists’ Selection &amp; Preparation</a:t>
                      </a:r>
                      <a:endParaRPr lang="en-SG"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Announcement of the shortlisted teams who will proceed to the final round. Shortlisted teams will be given some time to prepare for their </a:t>
                      </a:r>
                      <a:r>
                        <a:rPr lang="en-US" sz="1400" b="1" dirty="0"/>
                        <a:t>final presentation</a:t>
                      </a:r>
                      <a:r>
                        <a:rPr lang="en-US" sz="1400" dirty="0"/>
                        <a:t>. The final presentation will be based on your submitted model. You will present your model and any insights gained from it. More details will be given to the shortlisted teams.</a:t>
                      </a:r>
                      <a:endParaRPr lang="en-SG"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400" dirty="0"/>
                        <a:t>7</a:t>
                      </a:r>
                      <a:r>
                        <a:rPr lang="en-SG" sz="1400" baseline="30000" dirty="0"/>
                        <a:t>th</a:t>
                      </a:r>
                      <a:r>
                        <a:rPr lang="en-SG" sz="1400" dirty="0"/>
                        <a:t> August 2023 – 11</a:t>
                      </a:r>
                      <a:r>
                        <a:rPr lang="en-SG" sz="1400" baseline="30000" dirty="0"/>
                        <a:t>th</a:t>
                      </a:r>
                      <a:r>
                        <a:rPr lang="en-SG" sz="1400" dirty="0"/>
                        <a:t> August 2023 (Tentative)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176140"/>
                  </a:ext>
                </a:extLst>
              </a:tr>
              <a:tr h="568914">
                <a:tc vMerge="1">
                  <a:txBody>
                    <a:bodyPr/>
                    <a:lstStyle/>
                    <a:p>
                      <a:pPr algn="ctr"/>
                      <a:endParaRPr lang="en-SG" sz="1400" dirty="0"/>
                    </a:p>
                  </a:txBody>
                  <a:tcPr anchor="ctr"/>
                </a:tc>
                <a:tc>
                  <a:txBody>
                    <a:bodyPr/>
                    <a:lstStyle/>
                    <a:p>
                      <a:pPr algn="ctr"/>
                      <a:r>
                        <a:rPr lang="en-US" sz="1400" dirty="0"/>
                        <a:t>Final Presentation &amp; Judging</a:t>
                      </a:r>
                      <a:endParaRPr lang="en-SG"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Finalist teams present their findings to a panel of judges comprising SMU professors and Maersk data science professionals.</a:t>
                      </a:r>
                      <a:endParaRPr lang="en-SG"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400" b="1" dirty="0">
                          <a:highlight>
                            <a:srgbClr val="FFFF00"/>
                          </a:highlight>
                        </a:rPr>
                        <a:t>12</a:t>
                      </a:r>
                      <a:r>
                        <a:rPr lang="en-SG" sz="1400" b="1" baseline="30000" dirty="0">
                          <a:highlight>
                            <a:srgbClr val="FFFF00"/>
                          </a:highlight>
                        </a:rPr>
                        <a:t>th</a:t>
                      </a:r>
                      <a:r>
                        <a:rPr lang="en-SG" sz="1400" b="1" dirty="0">
                          <a:highlight>
                            <a:srgbClr val="FFFF00"/>
                          </a:highlight>
                        </a:rPr>
                        <a:t> August 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1007631"/>
                  </a:ext>
                </a:extLst>
              </a:tr>
            </a:tbl>
          </a:graphicData>
        </a:graphic>
      </p:graphicFrame>
    </p:spTree>
    <p:extLst>
      <p:ext uri="{BB962C8B-B14F-4D97-AF65-F5344CB8AC3E}">
        <p14:creationId xmlns:p14="http://schemas.microsoft.com/office/powerpoint/2010/main" val="2693223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556A7-14D2-164C-CAEF-43E6AA1F2C73}"/>
              </a:ext>
            </a:extLst>
          </p:cNvPr>
          <p:cNvSpPr>
            <a:spLocks noGrp="1"/>
          </p:cNvSpPr>
          <p:nvPr>
            <p:ph type="sldNum" sz="quarter" idx="17"/>
          </p:nvPr>
        </p:nvSpPr>
        <p:spPr/>
        <p:txBody>
          <a:bodyPr/>
          <a:lstStyle/>
          <a:p>
            <a:fld id="{43A204BC-C5BA-4EF4-ABC8-D45123A0C528}" type="slidenum">
              <a:rPr lang="en-GB" smtClean="0"/>
              <a:pPr/>
              <a:t>9</a:t>
            </a:fld>
            <a:endParaRPr lang="en-GB"/>
          </a:p>
        </p:txBody>
      </p:sp>
      <p:sp>
        <p:nvSpPr>
          <p:cNvPr id="6" name="Date Placeholder 5">
            <a:extLst>
              <a:ext uri="{FF2B5EF4-FFF2-40B4-BE49-F238E27FC236}">
                <a16:creationId xmlns:a16="http://schemas.microsoft.com/office/drawing/2014/main" id="{3D5E696B-0D80-942E-4ABE-9ADA3CC6CEFA}"/>
              </a:ext>
            </a:extLst>
          </p:cNvPr>
          <p:cNvSpPr>
            <a:spLocks noGrp="1"/>
          </p:cNvSpPr>
          <p:nvPr>
            <p:ph type="dt" sz="half" idx="15"/>
          </p:nvPr>
        </p:nvSpPr>
        <p:spPr/>
        <p:txBody>
          <a:bodyPr/>
          <a:lstStyle/>
          <a:p>
            <a:endParaRPr lang="en-GB"/>
          </a:p>
        </p:txBody>
      </p:sp>
      <p:sp>
        <p:nvSpPr>
          <p:cNvPr id="13" name="TextBox 12">
            <a:extLst>
              <a:ext uri="{FF2B5EF4-FFF2-40B4-BE49-F238E27FC236}">
                <a16:creationId xmlns:a16="http://schemas.microsoft.com/office/drawing/2014/main" id="{3CC20AFD-B2DA-09DA-548C-B8341710503F}"/>
              </a:ext>
            </a:extLst>
          </p:cNvPr>
          <p:cNvSpPr txBox="1"/>
          <p:nvPr/>
        </p:nvSpPr>
        <p:spPr>
          <a:xfrm>
            <a:off x="49288" y="-58829"/>
            <a:ext cx="12093423" cy="1156949"/>
          </a:xfrm>
          <a:prstGeom prst="rect">
            <a:avLst/>
          </a:prstGeom>
          <a:noFill/>
        </p:spPr>
        <p:txBody>
          <a:bodyPr wrap="square" lIns="237600" tIns="237600" rIns="237600" bIns="237600" rtlCol="0">
            <a:spAutoFit/>
          </a:bodyPr>
          <a:lstStyle/>
          <a:p>
            <a:pPr algn="l"/>
            <a:r>
              <a:rPr lang="en-US" sz="2400" dirty="0">
                <a:latin typeface="+mj-lt"/>
              </a:rPr>
              <a:t>Submission Deliverables</a:t>
            </a:r>
          </a:p>
          <a:p>
            <a:pPr algn="l"/>
            <a:endParaRPr lang="en-SG"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0EAB9BE-E429-A44E-6B7B-394D24AD9F57}"/>
                  </a:ext>
                </a:extLst>
              </p:cNvPr>
              <p:cNvSpPr txBox="1"/>
              <p:nvPr/>
            </p:nvSpPr>
            <p:spPr>
              <a:xfrm>
                <a:off x="49288" y="519645"/>
                <a:ext cx="12093423" cy="5650487"/>
              </a:xfrm>
              <a:prstGeom prst="rect">
                <a:avLst/>
              </a:prstGeom>
              <a:noFill/>
            </p:spPr>
            <p:txBody>
              <a:bodyPr wrap="square" lIns="237600" tIns="237600" rIns="237600" bIns="237600" rtlCol="0">
                <a:spAutoFit/>
              </a:bodyPr>
              <a:lstStyle/>
              <a:p>
                <a:pPr algn="l"/>
                <a:r>
                  <a:rPr lang="en-SG" sz="1600" dirty="0"/>
                  <a:t>Although we prefer the use of more conventional data science tools for ease of judging (Python, R, Excel, VBA, Tableau, etc.), you are free to use any programming language or tool of your choice to construct your model. Your model submission should comprise of </a:t>
                </a:r>
                <a:r>
                  <a:rPr lang="en-SG" sz="1600" b="1" dirty="0"/>
                  <a:t>TWO distinct deliverables</a:t>
                </a:r>
                <a:r>
                  <a:rPr lang="en-SG" sz="1600" dirty="0"/>
                  <a:t>:</a:t>
                </a:r>
              </a:p>
              <a:p>
                <a:pPr algn="l"/>
                <a:endParaRPr lang="en-SG" sz="1600" dirty="0"/>
              </a:p>
              <a:p>
                <a:pPr marL="342900" indent="-342900">
                  <a:buFont typeface="+mj-lt"/>
                  <a:buAutoNum type="arabicParenR"/>
                </a:pPr>
                <a:r>
                  <a:rPr lang="en-SG" sz="1600" dirty="0"/>
                  <a:t>A PDF report (</a:t>
                </a:r>
                <a14:m>
                  <m:oMath xmlns:m="http://schemas.openxmlformats.org/officeDocument/2006/math">
                    <m:r>
                      <a:rPr lang="en-SG" sz="1600" b="1" i="1" smtClean="0">
                        <a:highlight>
                          <a:srgbClr val="FFFF00"/>
                        </a:highlight>
                        <a:latin typeface="Cambria Math" panose="02040503050406030204" pitchFamily="18" charset="0"/>
                        <a:ea typeface="Cambria Math" panose="02040503050406030204" pitchFamily="18" charset="0"/>
                      </a:rPr>
                      <m:t>≤</m:t>
                    </m:r>
                  </m:oMath>
                </a14:m>
                <a:r>
                  <a:rPr lang="en-SG" sz="1600" b="1" dirty="0">
                    <a:highlight>
                      <a:srgbClr val="FFFF00"/>
                    </a:highlight>
                  </a:rPr>
                  <a:t>10 pages and </a:t>
                </a:r>
                <a14:m>
                  <m:oMath xmlns:m="http://schemas.openxmlformats.org/officeDocument/2006/math">
                    <m:r>
                      <a:rPr lang="en-SG" sz="1600" b="1" i="1">
                        <a:highlight>
                          <a:srgbClr val="FFFF00"/>
                        </a:highlight>
                        <a:latin typeface="Cambria Math" panose="02040503050406030204" pitchFamily="18" charset="0"/>
                        <a:ea typeface="Cambria Math" panose="02040503050406030204" pitchFamily="18" charset="0"/>
                      </a:rPr>
                      <m:t>≤</m:t>
                    </m:r>
                  </m:oMath>
                </a14:m>
                <a:r>
                  <a:rPr lang="en-SG" sz="1600" b="1" dirty="0">
                    <a:highlight>
                      <a:srgbClr val="FFFF00"/>
                    </a:highlight>
                  </a:rPr>
                  <a:t>2,500 words </a:t>
                </a:r>
                <a:r>
                  <a:rPr lang="en-SG" sz="1600" dirty="0"/>
                  <a:t>not including any title page, content page, appendices or additional references)   detailing the insights gained from your model. This report should be treated as your main piece of work that documents your findings in a comprehensive manner. The scope of this report should mainly cover your results and findings (tabulations, charts, etc.) and how these insights answer the problem statement. Additionally, although not compulsory, you may wish to include other important elements into your report such as the limitations of your model and the datasets provided, the reasons behind the analyses you conducted, the thought process and steps you took in constructing your model, etc. The more concise the report, the better. Feel free to get creative with this report, this isn’t a school project!</a:t>
                </a:r>
              </a:p>
              <a:p>
                <a:pPr marL="342900" indent="-342900" algn="l">
                  <a:buFont typeface="+mj-lt"/>
                  <a:buAutoNum type="arabicParenR"/>
                </a:pPr>
                <a:endParaRPr lang="en-SG" sz="1600" dirty="0"/>
              </a:p>
              <a:p>
                <a:pPr marL="342900" indent="-342900" algn="l">
                  <a:buFont typeface="+mj-lt"/>
                  <a:buAutoNum type="arabicParenR"/>
                </a:pPr>
                <a:r>
                  <a:rPr lang="en-SG" sz="1600" dirty="0"/>
                  <a:t>Any code used in the construction of your model (</a:t>
                </a:r>
                <a:r>
                  <a:rPr lang="en-US" sz="1600" dirty="0"/>
                  <a:t>‘.</a:t>
                </a:r>
                <a:r>
                  <a:rPr lang="en-US" sz="1600" dirty="0" err="1"/>
                  <a:t>Rmd</a:t>
                </a:r>
                <a:r>
                  <a:rPr lang="en-US" sz="1600" dirty="0"/>
                  <a:t>’, ‘.</a:t>
                </a:r>
                <a:r>
                  <a:rPr lang="en-US" sz="1600" dirty="0" err="1"/>
                  <a:t>py</a:t>
                </a:r>
                <a:r>
                  <a:rPr lang="en-US" sz="1600" dirty="0"/>
                  <a:t>’, ‘.</a:t>
                </a:r>
                <a:r>
                  <a:rPr lang="en-US" sz="1600" dirty="0" err="1"/>
                  <a:t>ipynb</a:t>
                </a:r>
                <a:r>
                  <a:rPr lang="en-US" sz="1600" dirty="0"/>
                  <a:t>’, ‘.xlsx’, etc.). The judges should be able to reproduce your model with the code you submit. Some examples of such code include but is not limited to any code used to produce non-static and interactive graphs that couldn’t be shown in your PDF report due to the static nature of a PDF file, code that was used to wrangle/clean/manipulate the datasets when constructing your model, or even machine learning files. If any of such code was used to produce parts of your model that couldn’t be shown in your PDF report, please indicate in the appendix of your PDF report that your model includes additional components.</a:t>
                </a:r>
              </a:p>
              <a:p>
                <a:pPr marL="342900" indent="-342900" algn="l">
                  <a:buFont typeface="+mj-lt"/>
                  <a:buAutoNum type="arabicParenR"/>
                </a:pPr>
                <a:endParaRPr lang="en-US" sz="1600" dirty="0"/>
              </a:p>
              <a:p>
                <a:pPr algn="l"/>
                <a:r>
                  <a:rPr lang="en-US" sz="1600" b="1" dirty="0"/>
                  <a:t>Note</a:t>
                </a:r>
                <a:r>
                  <a:rPr lang="en-US" sz="1600" dirty="0"/>
                  <a:t>: Please do not abuse the appendix section of your PDF report to add on superfluous components to your model. It might negatively affect the conciseness of your model submission.</a:t>
                </a:r>
              </a:p>
            </p:txBody>
          </p:sp>
        </mc:Choice>
        <mc:Fallback xmlns="">
          <p:sp>
            <p:nvSpPr>
              <p:cNvPr id="3" name="TextBox 2">
                <a:extLst>
                  <a:ext uri="{FF2B5EF4-FFF2-40B4-BE49-F238E27FC236}">
                    <a16:creationId xmlns:a16="http://schemas.microsoft.com/office/drawing/2014/main" id="{B0EAB9BE-E429-A44E-6B7B-394D24AD9F57}"/>
                  </a:ext>
                </a:extLst>
              </p:cNvPr>
              <p:cNvSpPr txBox="1">
                <a:spLocks noRot="1" noChangeAspect="1" noMove="1" noResize="1" noEditPoints="1" noAdjustHandles="1" noChangeArrowheads="1" noChangeShapeType="1" noTextEdit="1"/>
              </p:cNvSpPr>
              <p:nvPr/>
            </p:nvSpPr>
            <p:spPr>
              <a:xfrm>
                <a:off x="49288" y="519645"/>
                <a:ext cx="12093423" cy="5650487"/>
              </a:xfrm>
              <a:prstGeom prst="rect">
                <a:avLst/>
              </a:prstGeom>
              <a:blipFill>
                <a:blip r:embed="rId2"/>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694469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JYE019\AppData\Local\Temp\Templafy\PowerPointVsto\Assets\d510b59e-7fad-49cd-8a50-35aede255e40.jpeg"/>
</p:tagLst>
</file>

<file path=ppt/theme/theme1.xml><?xml version="1.0" encoding="utf-8"?>
<a:theme xmlns:a="http://schemas.openxmlformats.org/drawingml/2006/main" name="Mærsk">
  <a:themeElements>
    <a:clrScheme name="Maersk">
      <a:dk1>
        <a:srgbClr val="141414"/>
      </a:dk1>
      <a:lt1>
        <a:srgbClr val="FFFFFF"/>
      </a:lt1>
      <a:dk2>
        <a:srgbClr val="545454"/>
      </a:dk2>
      <a:lt2>
        <a:srgbClr val="EDEDED"/>
      </a:lt2>
      <a:accent1>
        <a:srgbClr val="42B0D5"/>
      </a:accent1>
      <a:accent2>
        <a:srgbClr val="00243D"/>
      </a:accent2>
      <a:accent3>
        <a:srgbClr val="CFCFCF"/>
      </a:accent3>
      <a:accent4>
        <a:srgbClr val="ED685F"/>
      </a:accent4>
      <a:accent5>
        <a:srgbClr val="00796B"/>
      </a:accent5>
      <a:accent6>
        <a:srgbClr val="F59F19"/>
      </a:accent6>
      <a:hlink>
        <a:srgbClr val="0000FF"/>
      </a:hlink>
      <a:folHlink>
        <a:srgbClr val="800080"/>
      </a:folHlink>
    </a:clrScheme>
    <a:fontScheme name="Maersk">
      <a:majorFont>
        <a:latin typeface="Maersk Headline Light"/>
        <a:ea typeface=""/>
        <a:cs typeface=""/>
      </a:majorFont>
      <a:minorFont>
        <a:latin typeface="Maersk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237600" tIns="237600" rIns="237600" bIns="2376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237600" tIns="237600" rIns="237600" bIns="237600" rtlCol="0">
        <a:spAutoFit/>
      </a:bodyPr>
      <a:lstStyle>
        <a:defPPr algn="l">
          <a:defRPr sz="1600" dirty="0" err="1" smtClean="0"/>
        </a:defPPr>
      </a:lstStyle>
    </a:txDef>
  </a:objectDefaults>
  <a:extraClrSchemeLst/>
  <a:extLst>
    <a:ext uri="{05A4C25C-085E-4340-85A3-A5531E510DB2}">
      <thm15:themeFamily xmlns:thm15="http://schemas.microsoft.com/office/thememl/2012/main" name="Maersk New Template July 2019.pptx" id="{49BBB41D-CA20-4795-8791-789A2CC8836C}" vid="{F06BC87B-4534-4F50-B149-416A48A5DB9C}"/>
    </a:ext>
  </a:extLst>
</a:theme>
</file>

<file path=ppt/theme/theme2.xml><?xml version="1.0" encoding="utf-8"?>
<a:theme xmlns:a="http://schemas.openxmlformats.org/drawingml/2006/main" name="1_Mærsk">
  <a:themeElements>
    <a:clrScheme name="Maersk">
      <a:dk1>
        <a:srgbClr val="141414"/>
      </a:dk1>
      <a:lt1>
        <a:srgbClr val="FFFFFF"/>
      </a:lt1>
      <a:dk2>
        <a:srgbClr val="545454"/>
      </a:dk2>
      <a:lt2>
        <a:srgbClr val="EDEDED"/>
      </a:lt2>
      <a:accent1>
        <a:srgbClr val="42B0D5"/>
      </a:accent1>
      <a:accent2>
        <a:srgbClr val="00243D"/>
      </a:accent2>
      <a:accent3>
        <a:srgbClr val="CFCFCF"/>
      </a:accent3>
      <a:accent4>
        <a:srgbClr val="ED685F"/>
      </a:accent4>
      <a:accent5>
        <a:srgbClr val="00796B"/>
      </a:accent5>
      <a:accent6>
        <a:srgbClr val="F59F19"/>
      </a:accent6>
      <a:hlink>
        <a:srgbClr val="0000FF"/>
      </a:hlink>
      <a:folHlink>
        <a:srgbClr val="800080"/>
      </a:folHlink>
    </a:clrScheme>
    <a:fontScheme name="Maersk">
      <a:majorFont>
        <a:latin typeface="Maersk Headline Light"/>
        <a:ea typeface=""/>
        <a:cs typeface=""/>
      </a:majorFont>
      <a:minorFont>
        <a:latin typeface="Maersk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237600" tIns="237600" rIns="237600" bIns="2376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237600" tIns="237600" rIns="237600" bIns="237600" rtlCol="0">
        <a:spAutoFit/>
      </a:bodyPr>
      <a:lstStyle>
        <a:defPPr algn="l">
          <a:defRPr sz="1600" dirty="0" err="1" smtClean="0"/>
        </a:defPPr>
      </a:lstStyle>
    </a:txDef>
  </a:objectDefaults>
  <a:extraClrSchemeLst/>
  <a:extLst>
    <a:ext uri="{05A4C25C-085E-4340-85A3-A5531E510DB2}">
      <thm15:themeFamily xmlns:thm15="http://schemas.microsoft.com/office/thememl/2012/main" name="Maersk New Template.potx" id="{FA0518FD-1358-441F-840C-BE1258EB8278}" vid="{943BB076-85EF-49A1-BF09-AB9306CB3C74}"/>
    </a:ext>
  </a:extLst>
</a:theme>
</file>

<file path=ppt/theme/theme3.xml><?xml version="1.0" encoding="utf-8"?>
<a:theme xmlns:a="http://schemas.openxmlformats.org/drawingml/2006/main" name="16_9 Maersk Group PowerPoint Template">
  <a:themeElements>
    <a:clrScheme name="Maersk">
      <a:dk1>
        <a:srgbClr val="141414"/>
      </a:dk1>
      <a:lt1>
        <a:srgbClr val="FFFFFF"/>
      </a:lt1>
      <a:dk2>
        <a:srgbClr val="545454"/>
      </a:dk2>
      <a:lt2>
        <a:srgbClr val="EDEDED"/>
      </a:lt2>
      <a:accent1>
        <a:srgbClr val="42B0D5"/>
      </a:accent1>
      <a:accent2>
        <a:srgbClr val="00243D"/>
      </a:accent2>
      <a:accent3>
        <a:srgbClr val="0073AB"/>
      </a:accent3>
      <a:accent4>
        <a:srgbClr val="B5E0F5"/>
      </a:accent4>
      <a:accent5>
        <a:srgbClr val="878787"/>
      </a:accent5>
      <a:accent6>
        <a:srgbClr val="FA381C"/>
      </a:accent6>
      <a:hlink>
        <a:srgbClr val="0000FF"/>
      </a:hlink>
      <a:folHlink>
        <a:srgbClr val="800080"/>
      </a:folHlink>
    </a:clrScheme>
    <a:fontScheme name="Maersk">
      <a:majorFont>
        <a:latin typeface="Maersk Headline"/>
        <a:ea typeface=""/>
        <a:cs typeface=""/>
      </a:majorFont>
      <a:minorFont>
        <a:latin typeface="Maersk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1"/>
          </a:solidFill>
        </a:ln>
      </a:spPr>
      <a:bodyPr rtlCol="0" anchor="ctr"/>
      <a:lstStyle>
        <a:defPPr algn="ctr">
          <a:spcBef>
            <a:spcPts val="60"/>
          </a:spcBef>
          <a:spcAft>
            <a:spcPts val="600"/>
          </a:spcAft>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spcBef>
            <a:spcPts val="60"/>
          </a:spcBef>
          <a:spcAft>
            <a:spcPts val="600"/>
          </a:spcAft>
          <a:defRPr sz="1200" spc="10" baseline="0" dirty="0" err="1" smtClean="0"/>
        </a:defPPr>
      </a:lstStyle>
    </a:txDef>
  </a:objectDefaults>
  <a:extraClrSchemeLst/>
  <a:custClrLst>
    <a:custClr name="Blue 1">
      <a:srgbClr val="00243D"/>
    </a:custClr>
    <a:custClr name="Blue 2">
      <a:srgbClr val="003D6E"/>
    </a:custClr>
    <a:custClr name="Blue 3">
      <a:srgbClr val="005487"/>
    </a:custClr>
    <a:custClr name="Blue 4">
      <a:srgbClr val="0073AB"/>
    </a:custClr>
    <a:custClr name="Blue 5">
      <a:srgbClr val="058FC7"/>
    </a:custClr>
    <a:custClr name="Blue 6">
      <a:srgbClr val="0DA1CF"/>
    </a:custClr>
    <a:custClr name="Blue 7">
      <a:srgbClr val="42B0D6"/>
    </a:custClr>
    <a:custClr name="Blue 8">
      <a:srgbClr val="78C7E0"/>
    </a:custClr>
    <a:custClr name="Blue 9">
      <a:srgbClr val="91D9F2"/>
    </a:custClr>
    <a:custClr name="Blue 10">
      <a:srgbClr val="B5E0F5"/>
    </a:custClr>
    <a:custClr name="Red 1">
      <a:srgbClr val="6B0D05"/>
    </a:custClr>
    <a:custClr name="Red 2">
      <a:srgbClr val="8C0805"/>
    </a:custClr>
    <a:custClr name="Red 3">
      <a:srgbClr val="A6120D"/>
    </a:custClr>
    <a:custClr name="Red 4">
      <a:srgbClr val="C7290F"/>
    </a:custClr>
    <a:custClr name="Red 5">
      <a:srgbClr val="E0290F"/>
    </a:custClr>
    <a:custClr name="Red 6">
      <a:srgbClr val="FA381C"/>
    </a:custClr>
    <a:custClr name="Red 7">
      <a:srgbClr val="FA6647"/>
    </a:custClr>
    <a:custClr name="Red 8">
      <a:srgbClr val="FF8766"/>
    </a:custClr>
    <a:custClr name="Red 9">
      <a:srgbClr val="FF9E87"/>
    </a:custClr>
    <a:custClr name="Red 10">
      <a:srgbClr val="FFBAA6"/>
    </a:custClr>
    <a:custClr name="Teal 1">
      <a:srgbClr val="004D40"/>
    </a:custClr>
    <a:custClr name="Teal 2">
      <a:srgbClr val="00695C"/>
    </a:custClr>
    <a:custClr name="Teal 3">
      <a:srgbClr val="00786B"/>
    </a:custClr>
    <a:custClr name="Teal 4">
      <a:srgbClr val="008A7A"/>
    </a:custClr>
    <a:custClr name="Teal 5">
      <a:srgbClr val="009687"/>
    </a:custClr>
    <a:custClr name="Teal 6">
      <a:srgbClr val="26A699"/>
    </a:custClr>
    <a:custClr name="Teal 7">
      <a:srgbClr val="4DB5AB"/>
    </a:custClr>
    <a:custClr name="Teal 8">
      <a:srgbClr val="4DC7BD"/>
    </a:custClr>
    <a:custClr name="Teal 9">
      <a:srgbClr val="82D6D1"/>
    </a:custClr>
    <a:custClr name="Teal 10">
      <a:srgbClr val="ABEBE0"/>
    </a:custClr>
    <a:custClr name="Citrus 1">
      <a:srgbClr val="7C9D00"/>
    </a:custClr>
    <a:custClr name="Citrus 2">
      <a:srgbClr val="91B200"/>
    </a:custClr>
    <a:custClr name="Citrus 3">
      <a:srgbClr val="A3BF00"/>
    </a:custClr>
    <a:custClr name="Citrus 4">
      <a:srgbClr val="B2CC03"/>
    </a:custClr>
    <a:custClr name="Citrus 5">
      <a:srgbClr val="C7D90D"/>
    </a:custClr>
    <a:custClr name="Citrus 6">
      <a:srgbClr val="D6E000"/>
    </a:custClr>
    <a:custClr name="Citrus 7">
      <a:srgbClr val="DBE800"/>
    </a:custClr>
    <a:custClr name="Citrus 8">
      <a:srgbClr val="E3F000"/>
    </a:custClr>
    <a:custClr name="Citrus 9">
      <a:srgbClr val="E8F529"/>
    </a:custClr>
    <a:custClr name="Citrus 10">
      <a:srgbClr val="F2FF66"/>
    </a:custClr>
    <a:custClr name="Orange 1">
      <a:srgbClr val="963700"/>
    </a:custClr>
    <a:custClr name="Orange 2">
      <a:srgbClr val="AA4602"/>
    </a:custClr>
    <a:custClr name="Orange 3">
      <a:srgbClr val="D15C05"/>
    </a:custClr>
    <a:custClr name="Orange 4">
      <a:srgbClr val="F07508"/>
    </a:custClr>
    <a:custClr name="Orange 5">
      <a:srgbClr val="FF9100"/>
    </a:custClr>
    <a:custClr name="Orange 6">
      <a:srgbClr val="FFA201"/>
    </a:custClr>
    <a:custClr name="Orange 7">
      <a:srgbClr val="FFB302"/>
    </a:custClr>
    <a:custClr name="Orange 8">
      <a:srgbClr val="FFC319"/>
    </a:custClr>
    <a:custClr name="Orange 9">
      <a:srgbClr val="FFD34F"/>
    </a:custClr>
    <a:custClr name="Orange 10">
      <a:srgbClr val="FFDE74"/>
    </a:custClr>
  </a:custClrLst>
  <a:extLst>
    <a:ext uri="{05A4C25C-085E-4340-85A3-A5531E510DB2}">
      <thm15:themeFamily xmlns:thm15="http://schemas.microsoft.com/office/thememl/2012/main" name="Maersk 16-9.pptx" id="{B1470CAB-EB50-4350-BD52-4C3941A74CEB}" vid="{1046D2A2-3034-4E15-B9D6-F7D8C5FE7CE7}"/>
    </a:ext>
  </a:extLst>
</a:theme>
</file>

<file path=ppt/theme/theme4.xml><?xml version="1.0" encoding="utf-8"?>
<a:theme xmlns:a="http://schemas.openxmlformats.org/drawingml/2006/main" name="2_Mærsk">
  <a:themeElements>
    <a:clrScheme name="Maersk">
      <a:dk1>
        <a:srgbClr val="141414"/>
      </a:dk1>
      <a:lt1>
        <a:srgbClr val="FFFFFF"/>
      </a:lt1>
      <a:dk2>
        <a:srgbClr val="545454"/>
      </a:dk2>
      <a:lt2>
        <a:srgbClr val="EDEDED"/>
      </a:lt2>
      <a:accent1>
        <a:srgbClr val="42B0D5"/>
      </a:accent1>
      <a:accent2>
        <a:srgbClr val="00243D"/>
      </a:accent2>
      <a:accent3>
        <a:srgbClr val="CFCFCF"/>
      </a:accent3>
      <a:accent4>
        <a:srgbClr val="ED685F"/>
      </a:accent4>
      <a:accent5>
        <a:srgbClr val="00796B"/>
      </a:accent5>
      <a:accent6>
        <a:srgbClr val="F59F19"/>
      </a:accent6>
      <a:hlink>
        <a:srgbClr val="0000FF"/>
      </a:hlink>
      <a:folHlink>
        <a:srgbClr val="800080"/>
      </a:folHlink>
    </a:clrScheme>
    <a:fontScheme name="Maersk">
      <a:majorFont>
        <a:latin typeface="Maersk Headline Light"/>
        <a:ea typeface=""/>
        <a:cs typeface=""/>
      </a:majorFont>
      <a:minorFont>
        <a:latin typeface="Maersk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237600" tIns="237600" rIns="237600" bIns="2376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237600" tIns="237600" rIns="237600" bIns="237600" rtlCol="0">
        <a:spAutoFit/>
      </a:bodyPr>
      <a:lstStyle>
        <a:defPPr algn="l">
          <a:defRPr sz="1600" dirty="0" err="1" smtClean="0"/>
        </a:defPPr>
      </a:lstStyle>
    </a:txDef>
  </a:objectDefaults>
  <a:extraClrSchemeLst/>
  <a:extLst>
    <a:ext uri="{05A4C25C-085E-4340-85A3-A5531E510DB2}">
      <thm15:themeFamily xmlns:thm15="http://schemas.microsoft.com/office/thememl/2012/main" name="Maersk New Template July 2019.pptx" id="{49BBB41D-CA20-4795-8791-789A2CC8836C}" vid="{F06BC87B-4534-4F50-B149-416A48A5DB9C}"/>
    </a:ext>
  </a:extLst>
</a:theme>
</file>

<file path=ppt/theme/theme5.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069CAEFF3E0E46965D4023E97F1C27" ma:contentTypeVersion="11" ma:contentTypeDescription="Create a new document." ma:contentTypeScope="" ma:versionID="f46958f31ba42bdf51a0995c0e2e8c89">
  <xsd:schema xmlns:xsd="http://www.w3.org/2001/XMLSchema" xmlns:xs="http://www.w3.org/2001/XMLSchema" xmlns:p="http://schemas.microsoft.com/office/2006/metadata/properties" xmlns:ns2="c389374e-b56e-47fd-84a6-3f7f48fb4e89" xmlns:ns3="c24d9ef7-403a-448a-9d90-f816f18b380c" targetNamespace="http://schemas.microsoft.com/office/2006/metadata/properties" ma:root="true" ma:fieldsID="78acfef325c63e4c8f0b7fea3f74d5d6" ns2:_="" ns3:_="">
    <xsd:import namespace="c389374e-b56e-47fd-84a6-3f7f48fb4e89"/>
    <xsd:import namespace="c24d9ef7-403a-448a-9d90-f816f18b380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89374e-b56e-47fd-84a6-3f7f48fb4e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1972f45-99e4-4d95-9530-8f50712244b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4d9ef7-403a-448a-9d90-f816f18b380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6cc35c4-c3d7-4141-9202-96aa682babc4}" ma:internalName="TaxCatchAll" ma:showField="CatchAllData" ma:web="c24d9ef7-403a-448a-9d90-f816f18b38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24d9ef7-403a-448a-9d90-f816f18b380c" xsi:nil="true"/>
    <lcf76f155ced4ddcb4097134ff3c332f xmlns="c389374e-b56e-47fd-84a6-3f7f48fb4e8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160DEA-DAF1-4F50-BF87-A532166868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89374e-b56e-47fd-84a6-3f7f48fb4e89"/>
    <ds:schemaRef ds:uri="c24d9ef7-403a-448a-9d90-f816f18b38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47FC4D-340A-4A3C-B74F-22E7B7061D3F}">
  <ds:schemaRefs>
    <ds:schemaRef ds:uri="c389374e-b56e-47fd-84a6-3f7f48fb4e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c24d9ef7-403a-448a-9d90-f816f18b380c"/>
  </ds:schemaRefs>
</ds:datastoreItem>
</file>

<file path=customXml/itemProps3.xml><?xml version="1.0" encoding="utf-8"?>
<ds:datastoreItem xmlns:ds="http://schemas.openxmlformats.org/officeDocument/2006/customXml" ds:itemID="{3116B0E5-036A-45DC-A434-7EAC8085DC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948</TotalTime>
  <Words>1894</Words>
  <Application>Microsoft Office PowerPoint</Application>
  <PresentationFormat>Widescreen</PresentationFormat>
  <Paragraphs>185</Paragraphs>
  <Slides>15</Slides>
  <Notes>0</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15</vt:i4>
      </vt:variant>
    </vt:vector>
  </HeadingPairs>
  <TitlesOfParts>
    <vt:vector size="29" baseType="lpstr">
      <vt:lpstr>Maersk Headline Light</vt:lpstr>
      <vt:lpstr>Arial</vt:lpstr>
      <vt:lpstr>Maersk Headline Office</vt:lpstr>
      <vt:lpstr>Maersk Headline</vt:lpstr>
      <vt:lpstr>Cambria Math</vt:lpstr>
      <vt:lpstr>Maersk Text Office Light</vt:lpstr>
      <vt:lpstr>Calibri</vt:lpstr>
      <vt:lpstr>Maersk Text Office</vt:lpstr>
      <vt:lpstr>Maersk Text</vt:lpstr>
      <vt:lpstr>Mærsk</vt:lpstr>
      <vt:lpstr>1_Mærsk</vt:lpstr>
      <vt:lpstr>16_9 Maersk Group PowerPoint Template</vt:lpstr>
      <vt:lpstr>2_Mærsk</vt:lpstr>
      <vt:lpstr>think-cell Slide</vt:lpstr>
      <vt:lpstr>PowerPoint Presentation</vt:lpstr>
      <vt:lpstr>PowerPoint Presentation</vt:lpstr>
      <vt:lpstr>PowerPoint Presentation</vt:lpstr>
      <vt:lpstr>PowerPoint Presentation</vt:lpstr>
      <vt:lpstr>PowerPoint Presentation</vt:lpstr>
      <vt:lpstr>PowerPoint Presentation</vt:lpstr>
      <vt:lpstr>Competition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Good Luck!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Jiahao Yee</dc:creator>
  <cp:lastModifiedBy>Abigail Chua</cp:lastModifiedBy>
  <cp:revision>66</cp:revision>
  <dcterms:created xsi:type="dcterms:W3CDTF">2022-05-13T06:42:29Z</dcterms:created>
  <dcterms:modified xsi:type="dcterms:W3CDTF">2023-07-19T09:01:05Z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TemplafyTimeStamp">
    <vt:lpwstr>2019-04-17T09:18:37.9632116</vt:lpwstr>
  </property>
  <property fmtid="{D5CDD505-2E9C-101B-9397-08002B2CF9AE}" pid="4" name="ContentTypeId">
    <vt:lpwstr>0x010100CC069CAEFF3E0E46965D4023E97F1C27</vt:lpwstr>
  </property>
  <property fmtid="{D5CDD505-2E9C-101B-9397-08002B2CF9AE}" pid="5" name="MediaServiceImageTags">
    <vt:lpwstr/>
  </property>
  <property fmtid="{D5CDD505-2E9C-101B-9397-08002B2CF9AE}" pid="6" name="MSIP_Label_71bba39d-4745-4e9d-97db-0c1927b54242_Enabled">
    <vt:lpwstr>true</vt:lpwstr>
  </property>
  <property fmtid="{D5CDD505-2E9C-101B-9397-08002B2CF9AE}" pid="7" name="MSIP_Label_71bba39d-4745-4e9d-97db-0c1927b54242_SetDate">
    <vt:lpwstr>2023-06-13T09:16:28Z</vt:lpwstr>
  </property>
  <property fmtid="{D5CDD505-2E9C-101B-9397-08002B2CF9AE}" pid="8" name="MSIP_Label_71bba39d-4745-4e9d-97db-0c1927b54242_Method">
    <vt:lpwstr>Privileged</vt:lpwstr>
  </property>
  <property fmtid="{D5CDD505-2E9C-101B-9397-08002B2CF9AE}" pid="9" name="MSIP_Label_71bba39d-4745-4e9d-97db-0c1927b54242_Name">
    <vt:lpwstr>Internal</vt:lpwstr>
  </property>
  <property fmtid="{D5CDD505-2E9C-101B-9397-08002B2CF9AE}" pid="10" name="MSIP_Label_71bba39d-4745-4e9d-97db-0c1927b54242_SiteId">
    <vt:lpwstr>05d75c05-fa1a-42e7-9cf1-eb416c396f2d</vt:lpwstr>
  </property>
  <property fmtid="{D5CDD505-2E9C-101B-9397-08002B2CF9AE}" pid="11" name="MSIP_Label_71bba39d-4745-4e9d-97db-0c1927b54242_ActionId">
    <vt:lpwstr>6f6695ff-e978-44ae-96e5-29f90964be39</vt:lpwstr>
  </property>
  <property fmtid="{D5CDD505-2E9C-101B-9397-08002B2CF9AE}" pid="12" name="MSIP_Label_71bba39d-4745-4e9d-97db-0c1927b54242_ContentBits">
    <vt:lpwstr>2</vt:lpwstr>
  </property>
</Properties>
</file>